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257" r:id="rId2"/>
    <p:sldId id="567" r:id="rId3"/>
    <p:sldId id="570" r:id="rId4"/>
    <p:sldId id="581" r:id="rId5"/>
    <p:sldId id="586" r:id="rId6"/>
    <p:sldId id="587" r:id="rId7"/>
    <p:sldId id="620" r:id="rId8"/>
    <p:sldId id="595" r:id="rId9"/>
    <p:sldId id="582" r:id="rId10"/>
    <p:sldId id="599" r:id="rId11"/>
    <p:sldId id="600" r:id="rId12"/>
    <p:sldId id="604" r:id="rId13"/>
    <p:sldId id="596" r:id="rId14"/>
    <p:sldId id="584" r:id="rId15"/>
    <p:sldId id="605" r:id="rId16"/>
    <p:sldId id="606" r:id="rId17"/>
    <p:sldId id="607" r:id="rId18"/>
    <p:sldId id="597" r:id="rId19"/>
    <p:sldId id="585" r:id="rId20"/>
    <p:sldId id="608" r:id="rId21"/>
    <p:sldId id="610" r:id="rId22"/>
    <p:sldId id="598" r:id="rId23"/>
    <p:sldId id="589" r:id="rId24"/>
    <p:sldId id="611" r:id="rId25"/>
    <p:sldId id="612" r:id="rId26"/>
    <p:sldId id="622" r:id="rId27"/>
    <p:sldId id="615" r:id="rId28"/>
    <p:sldId id="619" r:id="rId29"/>
    <p:sldId id="31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66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EBA01B-C450-4AFF-B877-F1FEE8EB52A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E1AB9779-8763-48FC-A436-6BA883F93E36}">
      <dgm:prSet phldrT="[Tekstas]" custT="1"/>
      <dgm:spPr/>
      <dgm:t>
        <a:bodyPr/>
        <a:lstStyle/>
        <a:p>
          <a:r>
            <a:rPr lang="lt-LT" sz="4400" dirty="0"/>
            <a:t>MES </a:t>
          </a:r>
        </a:p>
      </dgm:t>
    </dgm:pt>
    <dgm:pt modelId="{DA98C3C5-621F-4FF9-9B81-BA0E134D09FC}" type="parTrans" cxnId="{3201A0E3-1B9A-495B-9050-AACEB9C30C3A}">
      <dgm:prSet/>
      <dgm:spPr/>
      <dgm:t>
        <a:bodyPr/>
        <a:lstStyle/>
        <a:p>
          <a:endParaRPr lang="lt-LT"/>
        </a:p>
      </dgm:t>
    </dgm:pt>
    <dgm:pt modelId="{7CF6C8E1-DE62-4FD9-9D48-CC91FBD98CD2}" type="sibTrans" cxnId="{3201A0E3-1B9A-495B-9050-AACEB9C30C3A}">
      <dgm:prSet/>
      <dgm:spPr/>
      <dgm:t>
        <a:bodyPr/>
        <a:lstStyle/>
        <a:p>
          <a:endParaRPr lang="lt-LT"/>
        </a:p>
      </dgm:t>
    </dgm:pt>
    <dgm:pt modelId="{0FB6F5BB-60F8-4148-BC41-84DF43C1DD51}">
      <dgm:prSet phldrT="[Tekstas]"/>
      <dgm:spPr/>
      <dgm:t>
        <a:bodyPr/>
        <a:lstStyle/>
        <a:p>
          <a:r>
            <a:rPr lang="lt-LT" dirty="0"/>
            <a:t>ŽŪM</a:t>
          </a:r>
        </a:p>
      </dgm:t>
    </dgm:pt>
    <dgm:pt modelId="{BAE55C78-F67E-4DA9-B205-A99A4D78A7BC}" type="parTrans" cxnId="{63BD49AD-3B90-437B-BCDD-0D237545C12C}">
      <dgm:prSet/>
      <dgm:spPr/>
      <dgm:t>
        <a:bodyPr/>
        <a:lstStyle/>
        <a:p>
          <a:endParaRPr lang="lt-LT"/>
        </a:p>
      </dgm:t>
    </dgm:pt>
    <dgm:pt modelId="{C1B7D857-4799-4B8A-88E7-7D673086819C}" type="sibTrans" cxnId="{63BD49AD-3B90-437B-BCDD-0D237545C12C}">
      <dgm:prSet/>
      <dgm:spPr/>
      <dgm:t>
        <a:bodyPr/>
        <a:lstStyle/>
        <a:p>
          <a:endParaRPr lang="lt-LT"/>
        </a:p>
      </dgm:t>
    </dgm:pt>
    <dgm:pt modelId="{3A95FA53-788A-4CF6-BC31-902B0B094242}">
      <dgm:prSet phldrT="[Tekstas]"/>
      <dgm:spPr/>
      <dgm:t>
        <a:bodyPr/>
        <a:lstStyle/>
        <a:p>
          <a:r>
            <a:rPr lang="lt-LT" dirty="0"/>
            <a:t>VVG</a:t>
          </a:r>
        </a:p>
      </dgm:t>
    </dgm:pt>
    <dgm:pt modelId="{8C644964-F98B-4507-9FBC-4A6E47084B64}" type="parTrans" cxnId="{50D4B03C-D512-43DD-8C1C-2EAF7567D37B}">
      <dgm:prSet/>
      <dgm:spPr/>
      <dgm:t>
        <a:bodyPr/>
        <a:lstStyle/>
        <a:p>
          <a:endParaRPr lang="lt-LT"/>
        </a:p>
      </dgm:t>
    </dgm:pt>
    <dgm:pt modelId="{3AE5D01C-7ED3-4095-BDA5-71A5DAD949DD}" type="sibTrans" cxnId="{50D4B03C-D512-43DD-8C1C-2EAF7567D37B}">
      <dgm:prSet/>
      <dgm:spPr/>
      <dgm:t>
        <a:bodyPr/>
        <a:lstStyle/>
        <a:p>
          <a:endParaRPr lang="lt-LT"/>
        </a:p>
      </dgm:t>
    </dgm:pt>
    <dgm:pt modelId="{B801A983-BFCB-4E40-969E-E388421D3309}">
      <dgm:prSet phldrT="[Tekstas]" custT="1"/>
      <dgm:spPr/>
      <dgm:t>
        <a:bodyPr/>
        <a:lstStyle/>
        <a:p>
          <a:r>
            <a:rPr lang="lt-LT" sz="5000" dirty="0"/>
            <a:t>NVO</a:t>
          </a:r>
        </a:p>
      </dgm:t>
    </dgm:pt>
    <dgm:pt modelId="{B172D27B-F51E-400A-B13C-19907E0C681D}" type="parTrans" cxnId="{4D794E6A-54BF-4154-9CB5-5C8DAA7BCD19}">
      <dgm:prSet/>
      <dgm:spPr/>
      <dgm:t>
        <a:bodyPr/>
        <a:lstStyle/>
        <a:p>
          <a:endParaRPr lang="lt-LT"/>
        </a:p>
      </dgm:t>
    </dgm:pt>
    <dgm:pt modelId="{00FE4825-E451-432B-A74A-0FF6329FE92C}" type="sibTrans" cxnId="{4D794E6A-54BF-4154-9CB5-5C8DAA7BCD19}">
      <dgm:prSet/>
      <dgm:spPr/>
      <dgm:t>
        <a:bodyPr/>
        <a:lstStyle/>
        <a:p>
          <a:endParaRPr lang="lt-LT"/>
        </a:p>
      </dgm:t>
    </dgm:pt>
    <dgm:pt modelId="{C9875E01-D6AF-4BE4-BFB8-9DCBE988DED0}">
      <dgm:prSet/>
      <dgm:spPr/>
      <dgm:t>
        <a:bodyPr/>
        <a:lstStyle/>
        <a:p>
          <a:r>
            <a:rPr lang="lt-LT" dirty="0"/>
            <a:t>NMA</a:t>
          </a:r>
        </a:p>
      </dgm:t>
    </dgm:pt>
    <dgm:pt modelId="{BD39B125-C052-4768-8830-611D25C711B5}" type="parTrans" cxnId="{E17BA285-7257-4627-8E18-4F31DD14754C}">
      <dgm:prSet/>
      <dgm:spPr/>
      <dgm:t>
        <a:bodyPr/>
        <a:lstStyle/>
        <a:p>
          <a:endParaRPr lang="lt-LT"/>
        </a:p>
      </dgm:t>
    </dgm:pt>
    <dgm:pt modelId="{38EA1A49-AF6F-47AD-9B94-E1E506940665}" type="sibTrans" cxnId="{E17BA285-7257-4627-8E18-4F31DD14754C}">
      <dgm:prSet/>
      <dgm:spPr/>
      <dgm:t>
        <a:bodyPr/>
        <a:lstStyle/>
        <a:p>
          <a:endParaRPr lang="lt-LT"/>
        </a:p>
      </dgm:t>
    </dgm:pt>
    <dgm:pt modelId="{CD5368B0-0960-4337-B3DC-FA9F6F85F880}">
      <dgm:prSet custT="1"/>
      <dgm:spPr/>
      <dgm:t>
        <a:bodyPr/>
        <a:lstStyle/>
        <a:p>
          <a:r>
            <a:rPr lang="lt-LT" sz="2500" dirty="0"/>
            <a:t>VERSLO ATSTOVAI</a:t>
          </a:r>
        </a:p>
      </dgm:t>
    </dgm:pt>
    <dgm:pt modelId="{7CBFDD30-195B-4DFC-80A1-2FCD79CCC9E2}" type="parTrans" cxnId="{28D1BA1D-6BD1-42CB-8852-A80ED2EDE520}">
      <dgm:prSet/>
      <dgm:spPr/>
      <dgm:t>
        <a:bodyPr/>
        <a:lstStyle/>
        <a:p>
          <a:endParaRPr lang="lt-LT"/>
        </a:p>
      </dgm:t>
    </dgm:pt>
    <dgm:pt modelId="{C26370E8-EF2B-47C2-982D-E5C08CE1E0DB}" type="sibTrans" cxnId="{28D1BA1D-6BD1-42CB-8852-A80ED2EDE520}">
      <dgm:prSet/>
      <dgm:spPr/>
      <dgm:t>
        <a:bodyPr/>
        <a:lstStyle/>
        <a:p>
          <a:endParaRPr lang="lt-LT"/>
        </a:p>
      </dgm:t>
    </dgm:pt>
    <dgm:pt modelId="{A22B1CE0-847E-42CA-85B3-C83DBEBB1F71}">
      <dgm:prSet custT="1"/>
      <dgm:spPr/>
      <dgm:t>
        <a:bodyPr/>
        <a:lstStyle/>
        <a:p>
          <a:r>
            <a:rPr lang="lt-LT" sz="2500" dirty="0"/>
            <a:t>VALDŽIOS ATSTOVAI</a:t>
          </a:r>
        </a:p>
      </dgm:t>
    </dgm:pt>
    <dgm:pt modelId="{1154E5DD-90D2-4CDF-84E4-6AC12B78CFE1}" type="parTrans" cxnId="{3FF67D58-BD60-4895-8B69-6DAE2E24B433}">
      <dgm:prSet/>
      <dgm:spPr/>
      <dgm:t>
        <a:bodyPr/>
        <a:lstStyle/>
        <a:p>
          <a:endParaRPr lang="lt-LT"/>
        </a:p>
      </dgm:t>
    </dgm:pt>
    <dgm:pt modelId="{38F548B6-2FDD-4456-B233-F8AD394514A9}" type="sibTrans" cxnId="{3FF67D58-BD60-4895-8B69-6DAE2E24B433}">
      <dgm:prSet/>
      <dgm:spPr/>
      <dgm:t>
        <a:bodyPr/>
        <a:lstStyle/>
        <a:p>
          <a:endParaRPr lang="lt-LT"/>
        </a:p>
      </dgm:t>
    </dgm:pt>
    <dgm:pt modelId="{83B33C27-359A-42B6-9257-90139E3B2F99}">
      <dgm:prSet custT="1"/>
      <dgm:spPr/>
      <dgm:t>
        <a:bodyPr/>
        <a:lstStyle/>
        <a:p>
          <a:r>
            <a:rPr lang="lt-LT" sz="5000" dirty="0"/>
            <a:t>BO</a:t>
          </a:r>
        </a:p>
      </dgm:t>
    </dgm:pt>
    <dgm:pt modelId="{82C6F16D-C60C-48FE-81BA-F028ABA81249}" type="parTrans" cxnId="{5B9BCBB6-F413-4A1C-89F0-993CE888C2D8}">
      <dgm:prSet/>
      <dgm:spPr/>
      <dgm:t>
        <a:bodyPr/>
        <a:lstStyle/>
        <a:p>
          <a:endParaRPr lang="lt-LT"/>
        </a:p>
      </dgm:t>
    </dgm:pt>
    <dgm:pt modelId="{785C1A19-4EE3-4C6F-90AB-E3070910291A}" type="sibTrans" cxnId="{5B9BCBB6-F413-4A1C-89F0-993CE888C2D8}">
      <dgm:prSet/>
      <dgm:spPr/>
      <dgm:t>
        <a:bodyPr/>
        <a:lstStyle/>
        <a:p>
          <a:endParaRPr lang="lt-LT"/>
        </a:p>
      </dgm:t>
    </dgm:pt>
    <dgm:pt modelId="{0C1ED4D2-BE18-4F14-9784-86677D4653E2}">
      <dgm:prSet custT="1"/>
      <dgm:spPr/>
      <dgm:t>
        <a:bodyPr/>
        <a:lstStyle/>
        <a:p>
          <a:r>
            <a:rPr lang="lt-LT" sz="5000" dirty="0"/>
            <a:t>VšĮ</a:t>
          </a:r>
        </a:p>
      </dgm:t>
    </dgm:pt>
    <dgm:pt modelId="{8558F1DC-62DD-4EAC-B6E4-BF03E660D67C}" type="parTrans" cxnId="{A93225D5-E1C1-4D1B-BCFB-D1E2498EA8CF}">
      <dgm:prSet/>
      <dgm:spPr/>
      <dgm:t>
        <a:bodyPr/>
        <a:lstStyle/>
        <a:p>
          <a:endParaRPr lang="lt-LT"/>
        </a:p>
      </dgm:t>
    </dgm:pt>
    <dgm:pt modelId="{D4164EAD-CA9F-44BB-99FE-B39D16777084}" type="sibTrans" cxnId="{A93225D5-E1C1-4D1B-BCFB-D1E2498EA8CF}">
      <dgm:prSet/>
      <dgm:spPr/>
      <dgm:t>
        <a:bodyPr/>
        <a:lstStyle/>
        <a:p>
          <a:endParaRPr lang="lt-LT"/>
        </a:p>
      </dgm:t>
    </dgm:pt>
    <dgm:pt modelId="{3B4D69EE-D1B5-4895-8626-6272126BFCF8}">
      <dgm:prSet custT="1"/>
      <dgm:spPr/>
      <dgm:t>
        <a:bodyPr/>
        <a:lstStyle/>
        <a:p>
          <a:r>
            <a:rPr lang="lt-LT" sz="3000" dirty="0"/>
            <a:t>MVĮ </a:t>
          </a:r>
        </a:p>
      </dgm:t>
    </dgm:pt>
    <dgm:pt modelId="{00A62C19-9E97-409C-BC96-B7FDEE2BA1BA}" type="parTrans" cxnId="{612A538C-FFAA-4ED9-9029-CC26C4ADF4F2}">
      <dgm:prSet/>
      <dgm:spPr/>
      <dgm:t>
        <a:bodyPr/>
        <a:lstStyle/>
        <a:p>
          <a:endParaRPr lang="lt-LT"/>
        </a:p>
      </dgm:t>
    </dgm:pt>
    <dgm:pt modelId="{77356B49-4F04-404F-B352-5F295B9D13EE}" type="sibTrans" cxnId="{612A538C-FFAA-4ED9-9029-CC26C4ADF4F2}">
      <dgm:prSet/>
      <dgm:spPr/>
      <dgm:t>
        <a:bodyPr/>
        <a:lstStyle/>
        <a:p>
          <a:endParaRPr lang="lt-LT"/>
        </a:p>
      </dgm:t>
    </dgm:pt>
    <dgm:pt modelId="{20A392C0-DA78-4FDA-9F20-AB9D70D3E0B8}">
      <dgm:prSet custT="1"/>
      <dgm:spPr/>
      <dgm:t>
        <a:bodyPr/>
        <a:lstStyle/>
        <a:p>
          <a:r>
            <a:rPr lang="lt-LT" sz="2000" dirty="0"/>
            <a:t>FIZ. ASMEN., ŪKININKAI</a:t>
          </a:r>
        </a:p>
      </dgm:t>
    </dgm:pt>
    <dgm:pt modelId="{E530C7A0-C079-41AB-A28E-5FAE3EB0E931}" type="parTrans" cxnId="{63A697F2-3751-4AB3-B086-A18545986BA8}">
      <dgm:prSet/>
      <dgm:spPr/>
      <dgm:t>
        <a:bodyPr/>
        <a:lstStyle/>
        <a:p>
          <a:endParaRPr lang="lt-LT"/>
        </a:p>
      </dgm:t>
    </dgm:pt>
    <dgm:pt modelId="{2D1781D0-ECB4-43DC-A85E-B7FC6CC7AAD8}" type="sibTrans" cxnId="{63A697F2-3751-4AB3-B086-A18545986BA8}">
      <dgm:prSet/>
      <dgm:spPr/>
      <dgm:t>
        <a:bodyPr/>
        <a:lstStyle/>
        <a:p>
          <a:endParaRPr lang="lt-LT"/>
        </a:p>
      </dgm:t>
    </dgm:pt>
    <dgm:pt modelId="{CEE01356-89E4-476C-A141-27653AA20376}">
      <dgm:prSet custT="1"/>
      <dgm:spPr/>
      <dgm:t>
        <a:bodyPr/>
        <a:lstStyle/>
        <a:p>
          <a:r>
            <a:rPr lang="lt-LT" sz="2000" dirty="0"/>
            <a:t>BĮ, VĮ, SAVIVALDYBĖ</a:t>
          </a:r>
        </a:p>
      </dgm:t>
    </dgm:pt>
    <dgm:pt modelId="{9BA44AA5-75F0-4F69-808A-CD83750B041B}" type="parTrans" cxnId="{45513E46-0390-479D-A763-5F7550FEA6F9}">
      <dgm:prSet/>
      <dgm:spPr/>
      <dgm:t>
        <a:bodyPr/>
        <a:lstStyle/>
        <a:p>
          <a:endParaRPr lang="lt-LT"/>
        </a:p>
      </dgm:t>
    </dgm:pt>
    <dgm:pt modelId="{ED1AB271-B6A3-4FC3-946E-672958C8B1BB}" type="sibTrans" cxnId="{45513E46-0390-479D-A763-5F7550FEA6F9}">
      <dgm:prSet/>
      <dgm:spPr/>
      <dgm:t>
        <a:bodyPr/>
        <a:lstStyle/>
        <a:p>
          <a:endParaRPr lang="lt-LT"/>
        </a:p>
      </dgm:t>
    </dgm:pt>
    <dgm:pt modelId="{72A7E584-3900-4727-BA7E-D5DC4812EFF2}">
      <dgm:prSet custT="1"/>
      <dgm:spPr/>
      <dgm:t>
        <a:bodyPr/>
        <a:lstStyle/>
        <a:p>
          <a:r>
            <a:rPr lang="lt-LT" sz="5000" dirty="0"/>
            <a:t>JO</a:t>
          </a:r>
        </a:p>
      </dgm:t>
    </dgm:pt>
    <dgm:pt modelId="{2E3C4FA5-CB57-4002-85A8-D345CA5BE7A5}" type="parTrans" cxnId="{93846013-69B2-4A55-BAA7-E4BDA2855395}">
      <dgm:prSet/>
      <dgm:spPr/>
      <dgm:t>
        <a:bodyPr/>
        <a:lstStyle/>
        <a:p>
          <a:endParaRPr lang="lt-LT"/>
        </a:p>
      </dgm:t>
    </dgm:pt>
    <dgm:pt modelId="{060B6055-00C3-4A81-97D0-3D074D493758}" type="sibTrans" cxnId="{93846013-69B2-4A55-BAA7-E4BDA2855395}">
      <dgm:prSet/>
      <dgm:spPr/>
      <dgm:t>
        <a:bodyPr/>
        <a:lstStyle/>
        <a:p>
          <a:endParaRPr lang="lt-LT"/>
        </a:p>
      </dgm:t>
    </dgm:pt>
    <dgm:pt modelId="{CD330C9A-F765-4568-8913-F323BCE10847}" type="pres">
      <dgm:prSet presAssocID="{7AEBA01B-C450-4AFF-B877-F1FEE8EB52A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8359B4F-0981-41C0-A3CC-FB02B4A17C43}" type="pres">
      <dgm:prSet presAssocID="{E1AB9779-8763-48FC-A436-6BA883F93E36}" presName="hierRoot1" presStyleCnt="0"/>
      <dgm:spPr/>
    </dgm:pt>
    <dgm:pt modelId="{F8BF8171-8406-441C-B92F-EEB2543BAB93}" type="pres">
      <dgm:prSet presAssocID="{E1AB9779-8763-48FC-A436-6BA883F93E36}" presName="composite" presStyleCnt="0"/>
      <dgm:spPr/>
    </dgm:pt>
    <dgm:pt modelId="{934D4ADA-EBD6-4CB3-85D8-9D658B42278F}" type="pres">
      <dgm:prSet presAssocID="{E1AB9779-8763-48FC-A436-6BA883F93E36}" presName="background" presStyleLbl="node0" presStyleIdx="0" presStyleCnt="1"/>
      <dgm:spPr/>
    </dgm:pt>
    <dgm:pt modelId="{83FA0791-BCDB-48C2-9E4F-036205CA6242}" type="pres">
      <dgm:prSet presAssocID="{E1AB9779-8763-48FC-A436-6BA883F93E36}" presName="text" presStyleLbl="fgAcc0" presStyleIdx="0" presStyleCnt="1" custScaleX="235315" custScaleY="174396" custLinFactNeighborX="5987" custLinFactNeighborY="-57662">
        <dgm:presLayoutVars>
          <dgm:chPref val="3"/>
        </dgm:presLayoutVars>
      </dgm:prSet>
      <dgm:spPr/>
    </dgm:pt>
    <dgm:pt modelId="{731104BF-0EFE-4B16-8A29-8C6AE9E5171E}" type="pres">
      <dgm:prSet presAssocID="{E1AB9779-8763-48FC-A436-6BA883F93E36}" presName="hierChild2" presStyleCnt="0"/>
      <dgm:spPr/>
    </dgm:pt>
    <dgm:pt modelId="{DA3932E3-63D6-4715-B619-7096ADD2430F}" type="pres">
      <dgm:prSet presAssocID="{BAE55C78-F67E-4DA9-B205-A99A4D78A7BC}" presName="Name10" presStyleLbl="parChTrans1D2" presStyleIdx="0" presStyleCnt="3"/>
      <dgm:spPr/>
    </dgm:pt>
    <dgm:pt modelId="{8C20203D-83D4-4C76-A0E2-47A2CE6DFB99}" type="pres">
      <dgm:prSet presAssocID="{0FB6F5BB-60F8-4148-BC41-84DF43C1DD51}" presName="hierRoot2" presStyleCnt="0"/>
      <dgm:spPr/>
    </dgm:pt>
    <dgm:pt modelId="{05967FB4-194C-489B-9A1E-F15ED9F959E3}" type="pres">
      <dgm:prSet presAssocID="{0FB6F5BB-60F8-4148-BC41-84DF43C1DD51}" presName="composite2" presStyleCnt="0"/>
      <dgm:spPr/>
    </dgm:pt>
    <dgm:pt modelId="{58FEE112-8900-407E-A392-9106123D14C8}" type="pres">
      <dgm:prSet presAssocID="{0FB6F5BB-60F8-4148-BC41-84DF43C1DD51}" presName="background2" presStyleLbl="node2" presStyleIdx="0" presStyleCnt="3"/>
      <dgm:spPr/>
    </dgm:pt>
    <dgm:pt modelId="{814CB385-44B2-4F59-9ECD-12A6510C19FD}" type="pres">
      <dgm:prSet presAssocID="{0FB6F5BB-60F8-4148-BC41-84DF43C1DD51}" presName="text2" presStyleLbl="fgAcc2" presStyleIdx="0" presStyleCnt="3" custLinFactNeighborX="-16080" custLinFactNeighborY="-53812">
        <dgm:presLayoutVars>
          <dgm:chPref val="3"/>
        </dgm:presLayoutVars>
      </dgm:prSet>
      <dgm:spPr/>
    </dgm:pt>
    <dgm:pt modelId="{267BB1C6-09DB-4927-B2B4-2056C587E006}" type="pres">
      <dgm:prSet presAssocID="{0FB6F5BB-60F8-4148-BC41-84DF43C1DD51}" presName="hierChild3" presStyleCnt="0"/>
      <dgm:spPr/>
    </dgm:pt>
    <dgm:pt modelId="{F79BB12D-5F15-4522-8583-54FB920DAFCA}" type="pres">
      <dgm:prSet presAssocID="{BD39B125-C052-4768-8830-611D25C711B5}" presName="Name10" presStyleLbl="parChTrans1D2" presStyleIdx="1" presStyleCnt="3"/>
      <dgm:spPr/>
    </dgm:pt>
    <dgm:pt modelId="{FE2515A6-2CBC-442A-B709-950AB71CEC2E}" type="pres">
      <dgm:prSet presAssocID="{C9875E01-D6AF-4BE4-BFB8-9DCBE988DED0}" presName="hierRoot2" presStyleCnt="0"/>
      <dgm:spPr/>
    </dgm:pt>
    <dgm:pt modelId="{F52E3DC5-BE71-4646-A95A-6A9F561E2CE1}" type="pres">
      <dgm:prSet presAssocID="{C9875E01-D6AF-4BE4-BFB8-9DCBE988DED0}" presName="composite2" presStyleCnt="0"/>
      <dgm:spPr/>
    </dgm:pt>
    <dgm:pt modelId="{CE8CB35A-EF1B-42EF-9527-758662093FFB}" type="pres">
      <dgm:prSet presAssocID="{C9875E01-D6AF-4BE4-BFB8-9DCBE988DED0}" presName="background2" presStyleLbl="node2" presStyleIdx="1" presStyleCnt="3"/>
      <dgm:spPr/>
    </dgm:pt>
    <dgm:pt modelId="{1B303FA0-EBDC-44E7-80CD-239B5350826F}" type="pres">
      <dgm:prSet presAssocID="{C9875E01-D6AF-4BE4-BFB8-9DCBE988DED0}" presName="text2" presStyleLbl="fgAcc2" presStyleIdx="1" presStyleCnt="3" custLinFactNeighborX="4991" custLinFactNeighborY="-52902">
        <dgm:presLayoutVars>
          <dgm:chPref val="3"/>
        </dgm:presLayoutVars>
      </dgm:prSet>
      <dgm:spPr/>
    </dgm:pt>
    <dgm:pt modelId="{93536866-8ECE-448F-875B-DDFAA9D063DD}" type="pres">
      <dgm:prSet presAssocID="{C9875E01-D6AF-4BE4-BFB8-9DCBE988DED0}" presName="hierChild3" presStyleCnt="0"/>
      <dgm:spPr/>
    </dgm:pt>
    <dgm:pt modelId="{1B02C00E-612E-4B3F-99E3-DB6590DFDC03}" type="pres">
      <dgm:prSet presAssocID="{8C644964-F98B-4507-9FBC-4A6E47084B64}" presName="Name10" presStyleLbl="parChTrans1D2" presStyleIdx="2" presStyleCnt="3"/>
      <dgm:spPr/>
    </dgm:pt>
    <dgm:pt modelId="{C13B2320-63CE-49E1-AAE3-EACE9577CF6E}" type="pres">
      <dgm:prSet presAssocID="{3A95FA53-788A-4CF6-BC31-902B0B094242}" presName="hierRoot2" presStyleCnt="0"/>
      <dgm:spPr/>
    </dgm:pt>
    <dgm:pt modelId="{CFC503F0-4272-4D88-BDC4-EF1E58D366B0}" type="pres">
      <dgm:prSet presAssocID="{3A95FA53-788A-4CF6-BC31-902B0B094242}" presName="composite2" presStyleCnt="0"/>
      <dgm:spPr/>
    </dgm:pt>
    <dgm:pt modelId="{3855F0C2-1354-40EB-813F-FFD751656E04}" type="pres">
      <dgm:prSet presAssocID="{3A95FA53-788A-4CF6-BC31-902B0B094242}" presName="background2" presStyleLbl="node2" presStyleIdx="2" presStyleCnt="3"/>
      <dgm:spPr/>
    </dgm:pt>
    <dgm:pt modelId="{67BD9F0B-F81C-40F1-9A1F-698B90C420E5}" type="pres">
      <dgm:prSet presAssocID="{3A95FA53-788A-4CF6-BC31-902B0B094242}" presName="text2" presStyleLbl="fgAcc2" presStyleIdx="2" presStyleCnt="3" custLinFactNeighborX="36560" custLinFactNeighborY="-49682">
        <dgm:presLayoutVars>
          <dgm:chPref val="3"/>
        </dgm:presLayoutVars>
      </dgm:prSet>
      <dgm:spPr/>
    </dgm:pt>
    <dgm:pt modelId="{E7EA191A-089D-4925-A9D8-9CD097E575F4}" type="pres">
      <dgm:prSet presAssocID="{3A95FA53-788A-4CF6-BC31-902B0B094242}" presName="hierChild3" presStyleCnt="0"/>
      <dgm:spPr/>
    </dgm:pt>
    <dgm:pt modelId="{68FA7064-9C63-494E-A9C1-301BF03EB6C4}" type="pres">
      <dgm:prSet presAssocID="{B172D27B-F51E-400A-B13C-19907E0C681D}" presName="Name17" presStyleLbl="parChTrans1D3" presStyleIdx="0" presStyleCnt="3"/>
      <dgm:spPr/>
    </dgm:pt>
    <dgm:pt modelId="{F6F2AAE3-A519-47FE-9DAA-F28ACF86AE07}" type="pres">
      <dgm:prSet presAssocID="{B801A983-BFCB-4E40-969E-E388421D3309}" presName="hierRoot3" presStyleCnt="0"/>
      <dgm:spPr/>
    </dgm:pt>
    <dgm:pt modelId="{FD58E00D-BC7D-45FC-91EB-B20362FD0CBD}" type="pres">
      <dgm:prSet presAssocID="{B801A983-BFCB-4E40-969E-E388421D3309}" presName="composite3" presStyleCnt="0"/>
      <dgm:spPr/>
    </dgm:pt>
    <dgm:pt modelId="{F9CD041A-F1EA-4FC2-A484-5DDE8BAD9317}" type="pres">
      <dgm:prSet presAssocID="{B801A983-BFCB-4E40-969E-E388421D3309}" presName="background3" presStyleLbl="node3" presStyleIdx="0" presStyleCnt="3"/>
      <dgm:spPr/>
    </dgm:pt>
    <dgm:pt modelId="{283DE4BF-3F48-43D5-B789-F4094EE48DB5}" type="pres">
      <dgm:prSet presAssocID="{B801A983-BFCB-4E40-969E-E388421D3309}" presName="text3" presStyleLbl="fgAcc3" presStyleIdx="0" presStyleCnt="3" custScaleX="139182" custScaleY="94170" custLinFactNeighborX="1268" custLinFactNeighborY="3726">
        <dgm:presLayoutVars>
          <dgm:chPref val="3"/>
        </dgm:presLayoutVars>
      </dgm:prSet>
      <dgm:spPr/>
    </dgm:pt>
    <dgm:pt modelId="{9AA30A13-1A2E-4FAE-8E41-781D492D6BF0}" type="pres">
      <dgm:prSet presAssocID="{B801A983-BFCB-4E40-969E-E388421D3309}" presName="hierChild4" presStyleCnt="0"/>
      <dgm:spPr/>
    </dgm:pt>
    <dgm:pt modelId="{BD654D50-9152-4EBD-AF26-F499F21A5B0D}" type="pres">
      <dgm:prSet presAssocID="{82C6F16D-C60C-48FE-81BA-F028ABA81249}" presName="Name23" presStyleLbl="parChTrans1D4" presStyleIdx="0" presStyleCnt="6"/>
      <dgm:spPr/>
    </dgm:pt>
    <dgm:pt modelId="{FF92A8CC-6F93-47CF-AAB4-AC1BB008D402}" type="pres">
      <dgm:prSet presAssocID="{83B33C27-359A-42B6-9257-90139E3B2F99}" presName="hierRoot4" presStyleCnt="0"/>
      <dgm:spPr/>
    </dgm:pt>
    <dgm:pt modelId="{3E8061F5-47F1-452C-AEB6-7BE1E93B4CB6}" type="pres">
      <dgm:prSet presAssocID="{83B33C27-359A-42B6-9257-90139E3B2F99}" presName="composite4" presStyleCnt="0"/>
      <dgm:spPr/>
    </dgm:pt>
    <dgm:pt modelId="{F3E1B4BE-6E3D-420C-A37E-3EAF210670FE}" type="pres">
      <dgm:prSet presAssocID="{83B33C27-359A-42B6-9257-90139E3B2F99}" presName="background4" presStyleLbl="node4" presStyleIdx="0" presStyleCnt="6"/>
      <dgm:spPr/>
    </dgm:pt>
    <dgm:pt modelId="{832F72FF-D681-404C-BB0E-F71631B26188}" type="pres">
      <dgm:prSet presAssocID="{83B33C27-359A-42B6-9257-90139E3B2F99}" presName="text4" presStyleLbl="fgAcc4" presStyleIdx="0" presStyleCnt="6">
        <dgm:presLayoutVars>
          <dgm:chPref val="3"/>
        </dgm:presLayoutVars>
      </dgm:prSet>
      <dgm:spPr/>
    </dgm:pt>
    <dgm:pt modelId="{B0F3A383-4F20-4085-850B-ECAB2E79169C}" type="pres">
      <dgm:prSet presAssocID="{83B33C27-359A-42B6-9257-90139E3B2F99}" presName="hierChild5" presStyleCnt="0"/>
      <dgm:spPr/>
    </dgm:pt>
    <dgm:pt modelId="{3ED64C0C-5AE6-462C-99F6-D37195AC42B4}" type="pres">
      <dgm:prSet presAssocID="{8558F1DC-62DD-4EAC-B6E4-BF03E660D67C}" presName="Name23" presStyleLbl="parChTrans1D4" presStyleIdx="1" presStyleCnt="6"/>
      <dgm:spPr/>
    </dgm:pt>
    <dgm:pt modelId="{4C1B34E1-467C-4BEC-9F87-35646434C61D}" type="pres">
      <dgm:prSet presAssocID="{0C1ED4D2-BE18-4F14-9784-86677D4653E2}" presName="hierRoot4" presStyleCnt="0"/>
      <dgm:spPr/>
    </dgm:pt>
    <dgm:pt modelId="{45BD64A9-0CDF-41C8-AEBC-18C43429900E}" type="pres">
      <dgm:prSet presAssocID="{0C1ED4D2-BE18-4F14-9784-86677D4653E2}" presName="composite4" presStyleCnt="0"/>
      <dgm:spPr/>
    </dgm:pt>
    <dgm:pt modelId="{FB100A4E-3BD7-416C-80EE-8A7CA9976562}" type="pres">
      <dgm:prSet presAssocID="{0C1ED4D2-BE18-4F14-9784-86677D4653E2}" presName="background4" presStyleLbl="node4" presStyleIdx="1" presStyleCnt="6"/>
      <dgm:spPr/>
    </dgm:pt>
    <dgm:pt modelId="{D8CB99E1-604F-4EA9-92B9-CC5A6DFFE41E}" type="pres">
      <dgm:prSet presAssocID="{0C1ED4D2-BE18-4F14-9784-86677D4653E2}" presName="text4" presStyleLbl="fgAcc4" presStyleIdx="1" presStyleCnt="6">
        <dgm:presLayoutVars>
          <dgm:chPref val="3"/>
        </dgm:presLayoutVars>
      </dgm:prSet>
      <dgm:spPr/>
    </dgm:pt>
    <dgm:pt modelId="{1665A210-B56F-420E-B07B-1E8B81079A89}" type="pres">
      <dgm:prSet presAssocID="{0C1ED4D2-BE18-4F14-9784-86677D4653E2}" presName="hierChild5" presStyleCnt="0"/>
      <dgm:spPr/>
    </dgm:pt>
    <dgm:pt modelId="{99CB76C3-2B3C-4E17-870F-96B77E753593}" type="pres">
      <dgm:prSet presAssocID="{2E3C4FA5-CB57-4002-85A8-D345CA5BE7A5}" presName="Name23" presStyleLbl="parChTrans1D4" presStyleIdx="2" presStyleCnt="6"/>
      <dgm:spPr/>
    </dgm:pt>
    <dgm:pt modelId="{54853E22-2B4E-45B3-A6D0-FD6A700A0E58}" type="pres">
      <dgm:prSet presAssocID="{72A7E584-3900-4727-BA7E-D5DC4812EFF2}" presName="hierRoot4" presStyleCnt="0"/>
      <dgm:spPr/>
    </dgm:pt>
    <dgm:pt modelId="{C26E2F03-CF62-4320-84B7-16DB57F291A6}" type="pres">
      <dgm:prSet presAssocID="{72A7E584-3900-4727-BA7E-D5DC4812EFF2}" presName="composite4" presStyleCnt="0"/>
      <dgm:spPr/>
    </dgm:pt>
    <dgm:pt modelId="{316A5919-6C5D-49F1-BB59-16FFDACF4166}" type="pres">
      <dgm:prSet presAssocID="{72A7E584-3900-4727-BA7E-D5DC4812EFF2}" presName="background4" presStyleLbl="node4" presStyleIdx="2" presStyleCnt="6"/>
      <dgm:spPr/>
    </dgm:pt>
    <dgm:pt modelId="{FE5D3DCA-5621-4015-98C4-0A375E1595C5}" type="pres">
      <dgm:prSet presAssocID="{72A7E584-3900-4727-BA7E-D5DC4812EFF2}" presName="text4" presStyleLbl="fgAcc4" presStyleIdx="2" presStyleCnt="6">
        <dgm:presLayoutVars>
          <dgm:chPref val="3"/>
        </dgm:presLayoutVars>
      </dgm:prSet>
      <dgm:spPr/>
    </dgm:pt>
    <dgm:pt modelId="{02B18453-9864-4720-BC5B-FA748B3D2DB9}" type="pres">
      <dgm:prSet presAssocID="{72A7E584-3900-4727-BA7E-D5DC4812EFF2}" presName="hierChild5" presStyleCnt="0"/>
      <dgm:spPr/>
    </dgm:pt>
    <dgm:pt modelId="{228B7AC9-0D73-4FFE-A766-33A71C419C0A}" type="pres">
      <dgm:prSet presAssocID="{7CBFDD30-195B-4DFC-80A1-2FCD79CCC9E2}" presName="Name17" presStyleLbl="parChTrans1D3" presStyleIdx="1" presStyleCnt="3"/>
      <dgm:spPr/>
    </dgm:pt>
    <dgm:pt modelId="{11A004C9-EA09-4271-9234-219275E1984B}" type="pres">
      <dgm:prSet presAssocID="{CD5368B0-0960-4337-B3DC-FA9F6F85F880}" presName="hierRoot3" presStyleCnt="0"/>
      <dgm:spPr/>
    </dgm:pt>
    <dgm:pt modelId="{DD66A04A-C45A-4AB0-98CF-79B4B180F796}" type="pres">
      <dgm:prSet presAssocID="{CD5368B0-0960-4337-B3DC-FA9F6F85F880}" presName="composite3" presStyleCnt="0"/>
      <dgm:spPr/>
    </dgm:pt>
    <dgm:pt modelId="{88CE28C9-0F26-453F-B0E8-440F0BD868A7}" type="pres">
      <dgm:prSet presAssocID="{CD5368B0-0960-4337-B3DC-FA9F6F85F880}" presName="background3" presStyleLbl="node3" presStyleIdx="1" presStyleCnt="3"/>
      <dgm:spPr/>
    </dgm:pt>
    <dgm:pt modelId="{6A26FCBB-36CB-4691-A383-2599DB54D618}" type="pres">
      <dgm:prSet presAssocID="{CD5368B0-0960-4337-B3DC-FA9F6F85F880}" presName="text3" presStyleLbl="fgAcc3" presStyleIdx="1" presStyleCnt="3" custScaleX="132162" custScaleY="101714" custLinFactNeighborX="-36114" custLinFactNeighborY="23639">
        <dgm:presLayoutVars>
          <dgm:chPref val="3"/>
        </dgm:presLayoutVars>
      </dgm:prSet>
      <dgm:spPr/>
    </dgm:pt>
    <dgm:pt modelId="{7BA21D92-B793-49AC-940A-51EF93B22682}" type="pres">
      <dgm:prSet presAssocID="{CD5368B0-0960-4337-B3DC-FA9F6F85F880}" presName="hierChild4" presStyleCnt="0"/>
      <dgm:spPr/>
    </dgm:pt>
    <dgm:pt modelId="{B887919C-4EBA-4320-B5FF-9FF8844FDAAB}" type="pres">
      <dgm:prSet presAssocID="{00A62C19-9E97-409C-BC96-B7FDEE2BA1BA}" presName="Name23" presStyleLbl="parChTrans1D4" presStyleIdx="3" presStyleCnt="6"/>
      <dgm:spPr/>
    </dgm:pt>
    <dgm:pt modelId="{7D61EEBB-A884-4E89-B74D-250C9AC50072}" type="pres">
      <dgm:prSet presAssocID="{3B4D69EE-D1B5-4895-8626-6272126BFCF8}" presName="hierRoot4" presStyleCnt="0"/>
      <dgm:spPr/>
    </dgm:pt>
    <dgm:pt modelId="{9486671E-D343-401A-B6DD-D6FFC7F34F6A}" type="pres">
      <dgm:prSet presAssocID="{3B4D69EE-D1B5-4895-8626-6272126BFCF8}" presName="composite4" presStyleCnt="0"/>
      <dgm:spPr/>
    </dgm:pt>
    <dgm:pt modelId="{125BBEED-AF05-4CF8-8661-7D535428D3E9}" type="pres">
      <dgm:prSet presAssocID="{3B4D69EE-D1B5-4895-8626-6272126BFCF8}" presName="background4" presStyleLbl="node4" presStyleIdx="3" presStyleCnt="6"/>
      <dgm:spPr/>
    </dgm:pt>
    <dgm:pt modelId="{3831EE7D-5E5D-4FC1-9B02-A5A5F431D2DA}" type="pres">
      <dgm:prSet presAssocID="{3B4D69EE-D1B5-4895-8626-6272126BFCF8}" presName="text4" presStyleLbl="fgAcc4" presStyleIdx="3" presStyleCnt="6" custScaleX="118990" custLinFactNeighborX="599" custLinFactNeighborY="1886">
        <dgm:presLayoutVars>
          <dgm:chPref val="3"/>
        </dgm:presLayoutVars>
      </dgm:prSet>
      <dgm:spPr/>
    </dgm:pt>
    <dgm:pt modelId="{C313E749-D318-4F38-9570-9F40371CD17E}" type="pres">
      <dgm:prSet presAssocID="{3B4D69EE-D1B5-4895-8626-6272126BFCF8}" presName="hierChild5" presStyleCnt="0"/>
      <dgm:spPr/>
    </dgm:pt>
    <dgm:pt modelId="{A2B27F0D-4FC9-495E-A229-FF4A99EC9507}" type="pres">
      <dgm:prSet presAssocID="{E530C7A0-C079-41AB-A28E-5FAE3EB0E931}" presName="Name23" presStyleLbl="parChTrans1D4" presStyleIdx="4" presStyleCnt="6"/>
      <dgm:spPr/>
    </dgm:pt>
    <dgm:pt modelId="{C5202D8C-AA6C-473A-BA7E-FE684C0CC86F}" type="pres">
      <dgm:prSet presAssocID="{20A392C0-DA78-4FDA-9F20-AB9D70D3E0B8}" presName="hierRoot4" presStyleCnt="0"/>
      <dgm:spPr/>
    </dgm:pt>
    <dgm:pt modelId="{CAF1D44D-C9DE-4B2C-AC87-A3CC65E56F1C}" type="pres">
      <dgm:prSet presAssocID="{20A392C0-DA78-4FDA-9F20-AB9D70D3E0B8}" presName="composite4" presStyleCnt="0"/>
      <dgm:spPr/>
    </dgm:pt>
    <dgm:pt modelId="{05B909D4-99DB-45FB-A9AD-AA50BC673279}" type="pres">
      <dgm:prSet presAssocID="{20A392C0-DA78-4FDA-9F20-AB9D70D3E0B8}" presName="background4" presStyleLbl="node4" presStyleIdx="4" presStyleCnt="6"/>
      <dgm:spPr/>
    </dgm:pt>
    <dgm:pt modelId="{3F678C7D-8E8F-4420-963D-4FC9BF1A39C9}" type="pres">
      <dgm:prSet presAssocID="{20A392C0-DA78-4FDA-9F20-AB9D70D3E0B8}" presName="text4" presStyleLbl="fgAcc4" presStyleIdx="4" presStyleCnt="6">
        <dgm:presLayoutVars>
          <dgm:chPref val="3"/>
        </dgm:presLayoutVars>
      </dgm:prSet>
      <dgm:spPr/>
    </dgm:pt>
    <dgm:pt modelId="{1D65023D-D58E-4FEE-ACBF-16ED0FD15F84}" type="pres">
      <dgm:prSet presAssocID="{20A392C0-DA78-4FDA-9F20-AB9D70D3E0B8}" presName="hierChild5" presStyleCnt="0"/>
      <dgm:spPr/>
    </dgm:pt>
    <dgm:pt modelId="{4F8AA4FB-D33C-4F36-AD36-2D292C853D11}" type="pres">
      <dgm:prSet presAssocID="{1154E5DD-90D2-4CDF-84E4-6AC12B78CFE1}" presName="Name17" presStyleLbl="parChTrans1D3" presStyleIdx="2" presStyleCnt="3"/>
      <dgm:spPr/>
    </dgm:pt>
    <dgm:pt modelId="{71693212-0967-4FD6-AC77-CFE8D4DC648C}" type="pres">
      <dgm:prSet presAssocID="{A22B1CE0-847E-42CA-85B3-C83DBEBB1F71}" presName="hierRoot3" presStyleCnt="0"/>
      <dgm:spPr/>
    </dgm:pt>
    <dgm:pt modelId="{4309FA2A-D4A9-48B1-B138-F301FA422ACE}" type="pres">
      <dgm:prSet presAssocID="{A22B1CE0-847E-42CA-85B3-C83DBEBB1F71}" presName="composite3" presStyleCnt="0"/>
      <dgm:spPr/>
    </dgm:pt>
    <dgm:pt modelId="{12BBC154-1CCC-41FD-8600-89AC9DD4DE1C}" type="pres">
      <dgm:prSet presAssocID="{A22B1CE0-847E-42CA-85B3-C83DBEBB1F71}" presName="background3" presStyleLbl="node3" presStyleIdx="2" presStyleCnt="3"/>
      <dgm:spPr/>
    </dgm:pt>
    <dgm:pt modelId="{CB2389AF-7378-4274-99FF-DD01B3E3A26D}" type="pres">
      <dgm:prSet presAssocID="{A22B1CE0-847E-42CA-85B3-C83DBEBB1F71}" presName="text3" presStyleLbl="fgAcc3" presStyleIdx="2" presStyleCnt="3" custScaleX="154243" custScaleY="97619" custLinFactNeighborX="218" custLinFactNeighborY="3166">
        <dgm:presLayoutVars>
          <dgm:chPref val="3"/>
        </dgm:presLayoutVars>
      </dgm:prSet>
      <dgm:spPr/>
    </dgm:pt>
    <dgm:pt modelId="{C74CFE64-25D7-41C9-9133-AB759C015E18}" type="pres">
      <dgm:prSet presAssocID="{A22B1CE0-847E-42CA-85B3-C83DBEBB1F71}" presName="hierChild4" presStyleCnt="0"/>
      <dgm:spPr/>
    </dgm:pt>
    <dgm:pt modelId="{2977F519-64F5-4F2D-B149-F94CD618B575}" type="pres">
      <dgm:prSet presAssocID="{9BA44AA5-75F0-4F69-808A-CD83750B041B}" presName="Name23" presStyleLbl="parChTrans1D4" presStyleIdx="5" presStyleCnt="6"/>
      <dgm:spPr/>
    </dgm:pt>
    <dgm:pt modelId="{D0B553B6-53D5-4C98-AA1F-641C6EC13CF9}" type="pres">
      <dgm:prSet presAssocID="{CEE01356-89E4-476C-A141-27653AA20376}" presName="hierRoot4" presStyleCnt="0"/>
      <dgm:spPr/>
    </dgm:pt>
    <dgm:pt modelId="{90D4FF01-1183-44AE-BB99-B3C9A3725ED4}" type="pres">
      <dgm:prSet presAssocID="{CEE01356-89E4-476C-A141-27653AA20376}" presName="composite4" presStyleCnt="0"/>
      <dgm:spPr/>
    </dgm:pt>
    <dgm:pt modelId="{1399C9AD-214D-4FC9-BA89-D6F438D88B31}" type="pres">
      <dgm:prSet presAssocID="{CEE01356-89E4-476C-A141-27653AA20376}" presName="background4" presStyleLbl="node4" presStyleIdx="5" presStyleCnt="6"/>
      <dgm:spPr/>
    </dgm:pt>
    <dgm:pt modelId="{F6F50569-3834-4889-AB66-D370F4A3D54C}" type="pres">
      <dgm:prSet presAssocID="{CEE01356-89E4-476C-A141-27653AA20376}" presName="text4" presStyleLbl="fgAcc4" presStyleIdx="5" presStyleCnt="6" custScaleX="125999" custScaleY="102089">
        <dgm:presLayoutVars>
          <dgm:chPref val="3"/>
        </dgm:presLayoutVars>
      </dgm:prSet>
      <dgm:spPr/>
    </dgm:pt>
    <dgm:pt modelId="{EB9E1F7D-8CC7-430B-A673-867EDF341D49}" type="pres">
      <dgm:prSet presAssocID="{CEE01356-89E4-476C-A141-27653AA20376}" presName="hierChild5" presStyleCnt="0"/>
      <dgm:spPr/>
    </dgm:pt>
  </dgm:ptLst>
  <dgm:cxnLst>
    <dgm:cxn modelId="{9C90BF10-6C2A-485C-B59E-12126C50BCDB}" type="presOf" srcId="{3A95FA53-788A-4CF6-BC31-902B0B094242}" destId="{67BD9F0B-F81C-40F1-9A1F-698B90C420E5}" srcOrd="0" destOrd="0" presId="urn:microsoft.com/office/officeart/2005/8/layout/hierarchy1"/>
    <dgm:cxn modelId="{93846013-69B2-4A55-BAA7-E4BDA2855395}" srcId="{B801A983-BFCB-4E40-969E-E388421D3309}" destId="{72A7E584-3900-4727-BA7E-D5DC4812EFF2}" srcOrd="2" destOrd="0" parTransId="{2E3C4FA5-CB57-4002-85A8-D345CA5BE7A5}" sibTransId="{060B6055-00C3-4A81-97D0-3D074D493758}"/>
    <dgm:cxn modelId="{93623615-CEB8-4042-8908-D53612D4C21C}" type="presOf" srcId="{8C644964-F98B-4507-9FBC-4A6E47084B64}" destId="{1B02C00E-612E-4B3F-99E3-DB6590DFDC03}" srcOrd="0" destOrd="0" presId="urn:microsoft.com/office/officeart/2005/8/layout/hierarchy1"/>
    <dgm:cxn modelId="{41D94F17-463E-4194-8694-95C8A564DE49}" type="presOf" srcId="{0FB6F5BB-60F8-4148-BC41-84DF43C1DD51}" destId="{814CB385-44B2-4F59-9ECD-12A6510C19FD}" srcOrd="0" destOrd="0" presId="urn:microsoft.com/office/officeart/2005/8/layout/hierarchy1"/>
    <dgm:cxn modelId="{28D1BA1D-6BD1-42CB-8852-A80ED2EDE520}" srcId="{3A95FA53-788A-4CF6-BC31-902B0B094242}" destId="{CD5368B0-0960-4337-B3DC-FA9F6F85F880}" srcOrd="1" destOrd="0" parTransId="{7CBFDD30-195B-4DFC-80A1-2FCD79CCC9E2}" sibTransId="{C26370E8-EF2B-47C2-982D-E5C08CE1E0DB}"/>
    <dgm:cxn modelId="{ED9A2327-37A2-4177-A82A-35828930ABF7}" type="presOf" srcId="{3B4D69EE-D1B5-4895-8626-6272126BFCF8}" destId="{3831EE7D-5E5D-4FC1-9B02-A5A5F431D2DA}" srcOrd="0" destOrd="0" presId="urn:microsoft.com/office/officeart/2005/8/layout/hierarchy1"/>
    <dgm:cxn modelId="{C5E7F628-9179-4192-8447-5E4D348ED39A}" type="presOf" srcId="{7CBFDD30-195B-4DFC-80A1-2FCD79CCC9E2}" destId="{228B7AC9-0D73-4FFE-A766-33A71C419C0A}" srcOrd="0" destOrd="0" presId="urn:microsoft.com/office/officeart/2005/8/layout/hierarchy1"/>
    <dgm:cxn modelId="{3E49FA29-E827-4ABF-86E8-D64194927ED4}" type="presOf" srcId="{E1AB9779-8763-48FC-A436-6BA883F93E36}" destId="{83FA0791-BCDB-48C2-9E4F-036205CA6242}" srcOrd="0" destOrd="0" presId="urn:microsoft.com/office/officeart/2005/8/layout/hierarchy1"/>
    <dgm:cxn modelId="{21BE7F34-FA12-4871-A375-94F41E6FB16D}" type="presOf" srcId="{B801A983-BFCB-4E40-969E-E388421D3309}" destId="{283DE4BF-3F48-43D5-B789-F4094EE48DB5}" srcOrd="0" destOrd="0" presId="urn:microsoft.com/office/officeart/2005/8/layout/hierarchy1"/>
    <dgm:cxn modelId="{50D4B03C-D512-43DD-8C1C-2EAF7567D37B}" srcId="{E1AB9779-8763-48FC-A436-6BA883F93E36}" destId="{3A95FA53-788A-4CF6-BC31-902B0B094242}" srcOrd="2" destOrd="0" parTransId="{8C644964-F98B-4507-9FBC-4A6E47084B64}" sibTransId="{3AE5D01C-7ED3-4095-BDA5-71A5DAD949DD}"/>
    <dgm:cxn modelId="{30BF653F-5062-44BD-AF69-E7E4BF19FA09}" type="presOf" srcId="{1154E5DD-90D2-4CDF-84E4-6AC12B78CFE1}" destId="{4F8AA4FB-D33C-4F36-AD36-2D292C853D11}" srcOrd="0" destOrd="0" presId="urn:microsoft.com/office/officeart/2005/8/layout/hierarchy1"/>
    <dgm:cxn modelId="{0755845D-3C35-4896-B0A7-09C0FBF01E83}" type="presOf" srcId="{8558F1DC-62DD-4EAC-B6E4-BF03E660D67C}" destId="{3ED64C0C-5AE6-462C-99F6-D37195AC42B4}" srcOrd="0" destOrd="0" presId="urn:microsoft.com/office/officeart/2005/8/layout/hierarchy1"/>
    <dgm:cxn modelId="{78B0E143-27B2-4650-AA2A-6800EB5600CE}" type="presOf" srcId="{7AEBA01B-C450-4AFF-B877-F1FEE8EB52AB}" destId="{CD330C9A-F765-4568-8913-F323BCE10847}" srcOrd="0" destOrd="0" presId="urn:microsoft.com/office/officeart/2005/8/layout/hierarchy1"/>
    <dgm:cxn modelId="{45513E46-0390-479D-A763-5F7550FEA6F9}" srcId="{A22B1CE0-847E-42CA-85B3-C83DBEBB1F71}" destId="{CEE01356-89E4-476C-A141-27653AA20376}" srcOrd="0" destOrd="0" parTransId="{9BA44AA5-75F0-4F69-808A-CD83750B041B}" sibTransId="{ED1AB271-B6A3-4FC3-946E-672958C8B1BB}"/>
    <dgm:cxn modelId="{31720148-821C-4069-B26D-71D179EE95B3}" type="presOf" srcId="{CD5368B0-0960-4337-B3DC-FA9F6F85F880}" destId="{6A26FCBB-36CB-4691-A383-2599DB54D618}" srcOrd="0" destOrd="0" presId="urn:microsoft.com/office/officeart/2005/8/layout/hierarchy1"/>
    <dgm:cxn modelId="{4D794E6A-54BF-4154-9CB5-5C8DAA7BCD19}" srcId="{3A95FA53-788A-4CF6-BC31-902B0B094242}" destId="{B801A983-BFCB-4E40-969E-E388421D3309}" srcOrd="0" destOrd="0" parTransId="{B172D27B-F51E-400A-B13C-19907E0C681D}" sibTransId="{00FE4825-E451-432B-A74A-0FF6329FE92C}"/>
    <dgm:cxn modelId="{68AE3073-18AD-47D7-8AC8-DE23AD0E5E29}" type="presOf" srcId="{2E3C4FA5-CB57-4002-85A8-D345CA5BE7A5}" destId="{99CB76C3-2B3C-4E17-870F-96B77E753593}" srcOrd="0" destOrd="0" presId="urn:microsoft.com/office/officeart/2005/8/layout/hierarchy1"/>
    <dgm:cxn modelId="{3FF67D58-BD60-4895-8B69-6DAE2E24B433}" srcId="{3A95FA53-788A-4CF6-BC31-902B0B094242}" destId="{A22B1CE0-847E-42CA-85B3-C83DBEBB1F71}" srcOrd="2" destOrd="0" parTransId="{1154E5DD-90D2-4CDF-84E4-6AC12B78CFE1}" sibTransId="{38F548B6-2FDD-4456-B233-F8AD394514A9}"/>
    <dgm:cxn modelId="{D73EC15A-B4CA-489E-9E2A-ED364FA225F4}" type="presOf" srcId="{B172D27B-F51E-400A-B13C-19907E0C681D}" destId="{68FA7064-9C63-494E-A9C1-301BF03EB6C4}" srcOrd="0" destOrd="0" presId="urn:microsoft.com/office/officeart/2005/8/layout/hierarchy1"/>
    <dgm:cxn modelId="{0DB3BD7E-EB4E-426E-9DD1-892D485D300A}" type="presOf" srcId="{BD39B125-C052-4768-8830-611D25C711B5}" destId="{F79BB12D-5F15-4522-8583-54FB920DAFCA}" srcOrd="0" destOrd="0" presId="urn:microsoft.com/office/officeart/2005/8/layout/hierarchy1"/>
    <dgm:cxn modelId="{E17BA285-7257-4627-8E18-4F31DD14754C}" srcId="{E1AB9779-8763-48FC-A436-6BA883F93E36}" destId="{C9875E01-D6AF-4BE4-BFB8-9DCBE988DED0}" srcOrd="1" destOrd="0" parTransId="{BD39B125-C052-4768-8830-611D25C711B5}" sibTransId="{38EA1A49-AF6F-47AD-9B94-E1E506940665}"/>
    <dgm:cxn modelId="{612A538C-FFAA-4ED9-9029-CC26C4ADF4F2}" srcId="{CD5368B0-0960-4337-B3DC-FA9F6F85F880}" destId="{3B4D69EE-D1B5-4895-8626-6272126BFCF8}" srcOrd="0" destOrd="0" parTransId="{00A62C19-9E97-409C-BC96-B7FDEE2BA1BA}" sibTransId="{77356B49-4F04-404F-B352-5F295B9D13EE}"/>
    <dgm:cxn modelId="{20F54192-400E-40DB-9FB8-B5EB43F8FA8A}" type="presOf" srcId="{A22B1CE0-847E-42CA-85B3-C83DBEBB1F71}" destId="{CB2389AF-7378-4274-99FF-DD01B3E3A26D}" srcOrd="0" destOrd="0" presId="urn:microsoft.com/office/officeart/2005/8/layout/hierarchy1"/>
    <dgm:cxn modelId="{D95DF797-CD8E-4232-9315-A1CE6E318565}" type="presOf" srcId="{9BA44AA5-75F0-4F69-808A-CD83750B041B}" destId="{2977F519-64F5-4F2D-B149-F94CD618B575}" srcOrd="0" destOrd="0" presId="urn:microsoft.com/office/officeart/2005/8/layout/hierarchy1"/>
    <dgm:cxn modelId="{475093A7-7853-4ECC-A78D-B9681DEB55AE}" type="presOf" srcId="{83B33C27-359A-42B6-9257-90139E3B2F99}" destId="{832F72FF-D681-404C-BB0E-F71631B26188}" srcOrd="0" destOrd="0" presId="urn:microsoft.com/office/officeart/2005/8/layout/hierarchy1"/>
    <dgm:cxn modelId="{0CD93EAA-5EEA-4279-8313-B814169C27FA}" type="presOf" srcId="{E530C7A0-C079-41AB-A28E-5FAE3EB0E931}" destId="{A2B27F0D-4FC9-495E-A229-FF4A99EC9507}" srcOrd="0" destOrd="0" presId="urn:microsoft.com/office/officeart/2005/8/layout/hierarchy1"/>
    <dgm:cxn modelId="{EC63ACAC-4181-441D-8766-9DD519F2B88A}" type="presOf" srcId="{CEE01356-89E4-476C-A141-27653AA20376}" destId="{F6F50569-3834-4889-AB66-D370F4A3D54C}" srcOrd="0" destOrd="0" presId="urn:microsoft.com/office/officeart/2005/8/layout/hierarchy1"/>
    <dgm:cxn modelId="{63BD49AD-3B90-437B-BCDD-0D237545C12C}" srcId="{E1AB9779-8763-48FC-A436-6BA883F93E36}" destId="{0FB6F5BB-60F8-4148-BC41-84DF43C1DD51}" srcOrd="0" destOrd="0" parTransId="{BAE55C78-F67E-4DA9-B205-A99A4D78A7BC}" sibTransId="{C1B7D857-4799-4B8A-88E7-7D673086819C}"/>
    <dgm:cxn modelId="{D310C1AD-B5C8-4C19-ADE0-C60C1A61B77C}" type="presOf" srcId="{20A392C0-DA78-4FDA-9F20-AB9D70D3E0B8}" destId="{3F678C7D-8E8F-4420-963D-4FC9BF1A39C9}" srcOrd="0" destOrd="0" presId="urn:microsoft.com/office/officeart/2005/8/layout/hierarchy1"/>
    <dgm:cxn modelId="{5B9BCBB6-F413-4A1C-89F0-993CE888C2D8}" srcId="{B801A983-BFCB-4E40-969E-E388421D3309}" destId="{83B33C27-359A-42B6-9257-90139E3B2F99}" srcOrd="0" destOrd="0" parTransId="{82C6F16D-C60C-48FE-81BA-F028ABA81249}" sibTransId="{785C1A19-4EE3-4C6F-90AB-E3070910291A}"/>
    <dgm:cxn modelId="{8A4302B7-CB3C-4C8F-A7C5-4FC48BE305D1}" type="presOf" srcId="{72A7E584-3900-4727-BA7E-D5DC4812EFF2}" destId="{FE5D3DCA-5621-4015-98C4-0A375E1595C5}" srcOrd="0" destOrd="0" presId="urn:microsoft.com/office/officeart/2005/8/layout/hierarchy1"/>
    <dgm:cxn modelId="{A85958B8-C312-4CF3-B0C2-6A3AA7AF6BA2}" type="presOf" srcId="{BAE55C78-F67E-4DA9-B205-A99A4D78A7BC}" destId="{DA3932E3-63D6-4715-B619-7096ADD2430F}" srcOrd="0" destOrd="0" presId="urn:microsoft.com/office/officeart/2005/8/layout/hierarchy1"/>
    <dgm:cxn modelId="{FCCF1CB9-DAF7-4188-A44D-F15B148AF0A4}" type="presOf" srcId="{0C1ED4D2-BE18-4F14-9784-86677D4653E2}" destId="{D8CB99E1-604F-4EA9-92B9-CC5A6DFFE41E}" srcOrd="0" destOrd="0" presId="urn:microsoft.com/office/officeart/2005/8/layout/hierarchy1"/>
    <dgm:cxn modelId="{A93225D5-E1C1-4D1B-BCFB-D1E2498EA8CF}" srcId="{B801A983-BFCB-4E40-969E-E388421D3309}" destId="{0C1ED4D2-BE18-4F14-9784-86677D4653E2}" srcOrd="1" destOrd="0" parTransId="{8558F1DC-62DD-4EAC-B6E4-BF03E660D67C}" sibTransId="{D4164EAD-CA9F-44BB-99FE-B39D16777084}"/>
    <dgm:cxn modelId="{3201A0E3-1B9A-495B-9050-AACEB9C30C3A}" srcId="{7AEBA01B-C450-4AFF-B877-F1FEE8EB52AB}" destId="{E1AB9779-8763-48FC-A436-6BA883F93E36}" srcOrd="0" destOrd="0" parTransId="{DA98C3C5-621F-4FF9-9B81-BA0E134D09FC}" sibTransId="{7CF6C8E1-DE62-4FD9-9D48-CC91FBD98CD2}"/>
    <dgm:cxn modelId="{63A697F2-3751-4AB3-B086-A18545986BA8}" srcId="{CD5368B0-0960-4337-B3DC-FA9F6F85F880}" destId="{20A392C0-DA78-4FDA-9F20-AB9D70D3E0B8}" srcOrd="1" destOrd="0" parTransId="{E530C7A0-C079-41AB-A28E-5FAE3EB0E931}" sibTransId="{2D1781D0-ECB4-43DC-A85E-B7FC6CC7AAD8}"/>
    <dgm:cxn modelId="{12C130F4-8D1D-4BF8-917F-E8CCF45E7165}" type="presOf" srcId="{00A62C19-9E97-409C-BC96-B7FDEE2BA1BA}" destId="{B887919C-4EBA-4320-B5FF-9FF8844FDAAB}" srcOrd="0" destOrd="0" presId="urn:microsoft.com/office/officeart/2005/8/layout/hierarchy1"/>
    <dgm:cxn modelId="{B1B0E2F4-3159-48BC-938B-20DF16051323}" type="presOf" srcId="{82C6F16D-C60C-48FE-81BA-F028ABA81249}" destId="{BD654D50-9152-4EBD-AF26-F499F21A5B0D}" srcOrd="0" destOrd="0" presId="urn:microsoft.com/office/officeart/2005/8/layout/hierarchy1"/>
    <dgm:cxn modelId="{05AAC3F7-D4D6-476E-9EA1-48D0742D35E0}" type="presOf" srcId="{C9875E01-D6AF-4BE4-BFB8-9DCBE988DED0}" destId="{1B303FA0-EBDC-44E7-80CD-239B5350826F}" srcOrd="0" destOrd="0" presId="urn:microsoft.com/office/officeart/2005/8/layout/hierarchy1"/>
    <dgm:cxn modelId="{670211E7-B12B-4DFD-BA0E-B039C3B2B50D}" type="presParOf" srcId="{CD330C9A-F765-4568-8913-F323BCE10847}" destId="{C8359B4F-0981-41C0-A3CC-FB02B4A17C43}" srcOrd="0" destOrd="0" presId="urn:microsoft.com/office/officeart/2005/8/layout/hierarchy1"/>
    <dgm:cxn modelId="{AC7C1FC8-1664-4356-8B14-E8AA6F3D8893}" type="presParOf" srcId="{C8359B4F-0981-41C0-A3CC-FB02B4A17C43}" destId="{F8BF8171-8406-441C-B92F-EEB2543BAB93}" srcOrd="0" destOrd="0" presId="urn:microsoft.com/office/officeart/2005/8/layout/hierarchy1"/>
    <dgm:cxn modelId="{68AA0741-E0E8-4AE1-AF45-3DC6B472375B}" type="presParOf" srcId="{F8BF8171-8406-441C-B92F-EEB2543BAB93}" destId="{934D4ADA-EBD6-4CB3-85D8-9D658B42278F}" srcOrd="0" destOrd="0" presId="urn:microsoft.com/office/officeart/2005/8/layout/hierarchy1"/>
    <dgm:cxn modelId="{51508D3A-0FA9-46BC-BA73-A420CBB4D10C}" type="presParOf" srcId="{F8BF8171-8406-441C-B92F-EEB2543BAB93}" destId="{83FA0791-BCDB-48C2-9E4F-036205CA6242}" srcOrd="1" destOrd="0" presId="urn:microsoft.com/office/officeart/2005/8/layout/hierarchy1"/>
    <dgm:cxn modelId="{48C85F42-801E-41D6-BEF1-C0D5472E1E4F}" type="presParOf" srcId="{C8359B4F-0981-41C0-A3CC-FB02B4A17C43}" destId="{731104BF-0EFE-4B16-8A29-8C6AE9E5171E}" srcOrd="1" destOrd="0" presId="urn:microsoft.com/office/officeart/2005/8/layout/hierarchy1"/>
    <dgm:cxn modelId="{ED086737-AA55-4914-8D55-3F3C373A102D}" type="presParOf" srcId="{731104BF-0EFE-4B16-8A29-8C6AE9E5171E}" destId="{DA3932E3-63D6-4715-B619-7096ADD2430F}" srcOrd="0" destOrd="0" presId="urn:microsoft.com/office/officeart/2005/8/layout/hierarchy1"/>
    <dgm:cxn modelId="{46168E0A-00B7-43AD-854C-59095DC500EF}" type="presParOf" srcId="{731104BF-0EFE-4B16-8A29-8C6AE9E5171E}" destId="{8C20203D-83D4-4C76-A0E2-47A2CE6DFB99}" srcOrd="1" destOrd="0" presId="urn:microsoft.com/office/officeart/2005/8/layout/hierarchy1"/>
    <dgm:cxn modelId="{0E3679FD-919A-46A8-9DD2-FD5E99E42CB9}" type="presParOf" srcId="{8C20203D-83D4-4C76-A0E2-47A2CE6DFB99}" destId="{05967FB4-194C-489B-9A1E-F15ED9F959E3}" srcOrd="0" destOrd="0" presId="urn:microsoft.com/office/officeart/2005/8/layout/hierarchy1"/>
    <dgm:cxn modelId="{02D2ED48-B860-482C-BE9A-4A5B5B83DAA3}" type="presParOf" srcId="{05967FB4-194C-489B-9A1E-F15ED9F959E3}" destId="{58FEE112-8900-407E-A392-9106123D14C8}" srcOrd="0" destOrd="0" presId="urn:microsoft.com/office/officeart/2005/8/layout/hierarchy1"/>
    <dgm:cxn modelId="{024468EF-4830-4514-898A-46398628FCC6}" type="presParOf" srcId="{05967FB4-194C-489B-9A1E-F15ED9F959E3}" destId="{814CB385-44B2-4F59-9ECD-12A6510C19FD}" srcOrd="1" destOrd="0" presId="urn:microsoft.com/office/officeart/2005/8/layout/hierarchy1"/>
    <dgm:cxn modelId="{B9BE48F7-977B-4433-8578-8AF0F63D6294}" type="presParOf" srcId="{8C20203D-83D4-4C76-A0E2-47A2CE6DFB99}" destId="{267BB1C6-09DB-4927-B2B4-2056C587E006}" srcOrd="1" destOrd="0" presId="urn:microsoft.com/office/officeart/2005/8/layout/hierarchy1"/>
    <dgm:cxn modelId="{09E6C3EC-ED9B-4C58-AAC6-ECEE7433B6B7}" type="presParOf" srcId="{731104BF-0EFE-4B16-8A29-8C6AE9E5171E}" destId="{F79BB12D-5F15-4522-8583-54FB920DAFCA}" srcOrd="2" destOrd="0" presId="urn:microsoft.com/office/officeart/2005/8/layout/hierarchy1"/>
    <dgm:cxn modelId="{101EE4AE-7593-488F-B35B-F3BDB89694AF}" type="presParOf" srcId="{731104BF-0EFE-4B16-8A29-8C6AE9E5171E}" destId="{FE2515A6-2CBC-442A-B709-950AB71CEC2E}" srcOrd="3" destOrd="0" presId="urn:microsoft.com/office/officeart/2005/8/layout/hierarchy1"/>
    <dgm:cxn modelId="{7CDD5CFA-8B4F-4F5D-9689-70F7E2F9546A}" type="presParOf" srcId="{FE2515A6-2CBC-442A-B709-950AB71CEC2E}" destId="{F52E3DC5-BE71-4646-A95A-6A9F561E2CE1}" srcOrd="0" destOrd="0" presId="urn:microsoft.com/office/officeart/2005/8/layout/hierarchy1"/>
    <dgm:cxn modelId="{1D931411-D263-47EC-BAB4-B0B16D744406}" type="presParOf" srcId="{F52E3DC5-BE71-4646-A95A-6A9F561E2CE1}" destId="{CE8CB35A-EF1B-42EF-9527-758662093FFB}" srcOrd="0" destOrd="0" presId="urn:microsoft.com/office/officeart/2005/8/layout/hierarchy1"/>
    <dgm:cxn modelId="{133328DC-1A65-41BD-A22D-1E6743EBC2F6}" type="presParOf" srcId="{F52E3DC5-BE71-4646-A95A-6A9F561E2CE1}" destId="{1B303FA0-EBDC-44E7-80CD-239B5350826F}" srcOrd="1" destOrd="0" presId="urn:microsoft.com/office/officeart/2005/8/layout/hierarchy1"/>
    <dgm:cxn modelId="{0F4D9E4C-651F-44C9-96F3-ED33539E5CCE}" type="presParOf" srcId="{FE2515A6-2CBC-442A-B709-950AB71CEC2E}" destId="{93536866-8ECE-448F-875B-DDFAA9D063DD}" srcOrd="1" destOrd="0" presId="urn:microsoft.com/office/officeart/2005/8/layout/hierarchy1"/>
    <dgm:cxn modelId="{14F0CD5D-EAD0-492F-B16C-20C8628BB585}" type="presParOf" srcId="{731104BF-0EFE-4B16-8A29-8C6AE9E5171E}" destId="{1B02C00E-612E-4B3F-99E3-DB6590DFDC03}" srcOrd="4" destOrd="0" presId="urn:microsoft.com/office/officeart/2005/8/layout/hierarchy1"/>
    <dgm:cxn modelId="{CCB4778A-DB08-4EB1-A07D-ABEEC1E1BC44}" type="presParOf" srcId="{731104BF-0EFE-4B16-8A29-8C6AE9E5171E}" destId="{C13B2320-63CE-49E1-AAE3-EACE9577CF6E}" srcOrd="5" destOrd="0" presId="urn:microsoft.com/office/officeart/2005/8/layout/hierarchy1"/>
    <dgm:cxn modelId="{AAF559AD-E782-4FA1-823B-D0D372CF1C34}" type="presParOf" srcId="{C13B2320-63CE-49E1-AAE3-EACE9577CF6E}" destId="{CFC503F0-4272-4D88-BDC4-EF1E58D366B0}" srcOrd="0" destOrd="0" presId="urn:microsoft.com/office/officeart/2005/8/layout/hierarchy1"/>
    <dgm:cxn modelId="{84CA9756-73BA-42D2-961E-8D3419E075D7}" type="presParOf" srcId="{CFC503F0-4272-4D88-BDC4-EF1E58D366B0}" destId="{3855F0C2-1354-40EB-813F-FFD751656E04}" srcOrd="0" destOrd="0" presId="urn:microsoft.com/office/officeart/2005/8/layout/hierarchy1"/>
    <dgm:cxn modelId="{13F467C4-1BCB-4F18-911C-11D935896548}" type="presParOf" srcId="{CFC503F0-4272-4D88-BDC4-EF1E58D366B0}" destId="{67BD9F0B-F81C-40F1-9A1F-698B90C420E5}" srcOrd="1" destOrd="0" presId="urn:microsoft.com/office/officeart/2005/8/layout/hierarchy1"/>
    <dgm:cxn modelId="{951D7722-B6FB-4815-B487-D78438988053}" type="presParOf" srcId="{C13B2320-63CE-49E1-AAE3-EACE9577CF6E}" destId="{E7EA191A-089D-4925-A9D8-9CD097E575F4}" srcOrd="1" destOrd="0" presId="urn:microsoft.com/office/officeart/2005/8/layout/hierarchy1"/>
    <dgm:cxn modelId="{B3C0B632-1894-4796-A7B9-6067C1A320EB}" type="presParOf" srcId="{E7EA191A-089D-4925-A9D8-9CD097E575F4}" destId="{68FA7064-9C63-494E-A9C1-301BF03EB6C4}" srcOrd="0" destOrd="0" presId="urn:microsoft.com/office/officeart/2005/8/layout/hierarchy1"/>
    <dgm:cxn modelId="{39A971CB-F3DA-42DA-916E-83DF233300F6}" type="presParOf" srcId="{E7EA191A-089D-4925-A9D8-9CD097E575F4}" destId="{F6F2AAE3-A519-47FE-9DAA-F28ACF86AE07}" srcOrd="1" destOrd="0" presId="urn:microsoft.com/office/officeart/2005/8/layout/hierarchy1"/>
    <dgm:cxn modelId="{5D089781-07E9-4B23-A1F3-EFAB95025273}" type="presParOf" srcId="{F6F2AAE3-A519-47FE-9DAA-F28ACF86AE07}" destId="{FD58E00D-BC7D-45FC-91EB-B20362FD0CBD}" srcOrd="0" destOrd="0" presId="urn:microsoft.com/office/officeart/2005/8/layout/hierarchy1"/>
    <dgm:cxn modelId="{E35DA879-6D81-470A-930E-6B6BB0632F49}" type="presParOf" srcId="{FD58E00D-BC7D-45FC-91EB-B20362FD0CBD}" destId="{F9CD041A-F1EA-4FC2-A484-5DDE8BAD9317}" srcOrd="0" destOrd="0" presId="urn:microsoft.com/office/officeart/2005/8/layout/hierarchy1"/>
    <dgm:cxn modelId="{1DD9EFD7-4C60-4023-918A-A8ED93FC8B08}" type="presParOf" srcId="{FD58E00D-BC7D-45FC-91EB-B20362FD0CBD}" destId="{283DE4BF-3F48-43D5-B789-F4094EE48DB5}" srcOrd="1" destOrd="0" presId="urn:microsoft.com/office/officeart/2005/8/layout/hierarchy1"/>
    <dgm:cxn modelId="{39C1D75B-E1B1-4EE8-B48C-AAB7A3A64CCE}" type="presParOf" srcId="{F6F2AAE3-A519-47FE-9DAA-F28ACF86AE07}" destId="{9AA30A13-1A2E-4FAE-8E41-781D492D6BF0}" srcOrd="1" destOrd="0" presId="urn:microsoft.com/office/officeart/2005/8/layout/hierarchy1"/>
    <dgm:cxn modelId="{69A247B8-744A-43BF-9247-70C6EF1B97BB}" type="presParOf" srcId="{9AA30A13-1A2E-4FAE-8E41-781D492D6BF0}" destId="{BD654D50-9152-4EBD-AF26-F499F21A5B0D}" srcOrd="0" destOrd="0" presId="urn:microsoft.com/office/officeart/2005/8/layout/hierarchy1"/>
    <dgm:cxn modelId="{6DAD847D-ADD3-48B3-B5BE-F2F31B0AD5A5}" type="presParOf" srcId="{9AA30A13-1A2E-4FAE-8E41-781D492D6BF0}" destId="{FF92A8CC-6F93-47CF-AAB4-AC1BB008D402}" srcOrd="1" destOrd="0" presId="urn:microsoft.com/office/officeart/2005/8/layout/hierarchy1"/>
    <dgm:cxn modelId="{B5753597-8768-41F0-AD1F-CFE810E5BE4E}" type="presParOf" srcId="{FF92A8CC-6F93-47CF-AAB4-AC1BB008D402}" destId="{3E8061F5-47F1-452C-AEB6-7BE1E93B4CB6}" srcOrd="0" destOrd="0" presId="urn:microsoft.com/office/officeart/2005/8/layout/hierarchy1"/>
    <dgm:cxn modelId="{D4C7E8B3-781D-4C42-B9B7-7C3D9D0B40F8}" type="presParOf" srcId="{3E8061F5-47F1-452C-AEB6-7BE1E93B4CB6}" destId="{F3E1B4BE-6E3D-420C-A37E-3EAF210670FE}" srcOrd="0" destOrd="0" presId="urn:microsoft.com/office/officeart/2005/8/layout/hierarchy1"/>
    <dgm:cxn modelId="{BA7D0063-2B58-4A8C-9918-DB2BE33C96EC}" type="presParOf" srcId="{3E8061F5-47F1-452C-AEB6-7BE1E93B4CB6}" destId="{832F72FF-D681-404C-BB0E-F71631B26188}" srcOrd="1" destOrd="0" presId="urn:microsoft.com/office/officeart/2005/8/layout/hierarchy1"/>
    <dgm:cxn modelId="{A9BCB963-E754-4C6C-BE12-08C56FFCEC61}" type="presParOf" srcId="{FF92A8CC-6F93-47CF-AAB4-AC1BB008D402}" destId="{B0F3A383-4F20-4085-850B-ECAB2E79169C}" srcOrd="1" destOrd="0" presId="urn:microsoft.com/office/officeart/2005/8/layout/hierarchy1"/>
    <dgm:cxn modelId="{97A9A7BE-AC2B-47D3-A12D-2B91983DB48F}" type="presParOf" srcId="{9AA30A13-1A2E-4FAE-8E41-781D492D6BF0}" destId="{3ED64C0C-5AE6-462C-99F6-D37195AC42B4}" srcOrd="2" destOrd="0" presId="urn:microsoft.com/office/officeart/2005/8/layout/hierarchy1"/>
    <dgm:cxn modelId="{7B8969CF-B884-4A91-AAD2-D13E7D5FDEB8}" type="presParOf" srcId="{9AA30A13-1A2E-4FAE-8E41-781D492D6BF0}" destId="{4C1B34E1-467C-4BEC-9F87-35646434C61D}" srcOrd="3" destOrd="0" presId="urn:microsoft.com/office/officeart/2005/8/layout/hierarchy1"/>
    <dgm:cxn modelId="{D7048435-36CC-455E-8EBC-8A9B40BF7921}" type="presParOf" srcId="{4C1B34E1-467C-4BEC-9F87-35646434C61D}" destId="{45BD64A9-0CDF-41C8-AEBC-18C43429900E}" srcOrd="0" destOrd="0" presId="urn:microsoft.com/office/officeart/2005/8/layout/hierarchy1"/>
    <dgm:cxn modelId="{8EAB4913-E1AB-4554-8DD3-111C649C4F27}" type="presParOf" srcId="{45BD64A9-0CDF-41C8-AEBC-18C43429900E}" destId="{FB100A4E-3BD7-416C-80EE-8A7CA9976562}" srcOrd="0" destOrd="0" presId="urn:microsoft.com/office/officeart/2005/8/layout/hierarchy1"/>
    <dgm:cxn modelId="{86D6C92E-6E67-42B9-8B6A-7371FF700695}" type="presParOf" srcId="{45BD64A9-0CDF-41C8-AEBC-18C43429900E}" destId="{D8CB99E1-604F-4EA9-92B9-CC5A6DFFE41E}" srcOrd="1" destOrd="0" presId="urn:microsoft.com/office/officeart/2005/8/layout/hierarchy1"/>
    <dgm:cxn modelId="{C22D547D-B3AE-4C49-AD7F-D20513F47340}" type="presParOf" srcId="{4C1B34E1-467C-4BEC-9F87-35646434C61D}" destId="{1665A210-B56F-420E-B07B-1E8B81079A89}" srcOrd="1" destOrd="0" presId="urn:microsoft.com/office/officeart/2005/8/layout/hierarchy1"/>
    <dgm:cxn modelId="{E6013C93-E90B-4F0B-A2F5-24D884FFFBF9}" type="presParOf" srcId="{9AA30A13-1A2E-4FAE-8E41-781D492D6BF0}" destId="{99CB76C3-2B3C-4E17-870F-96B77E753593}" srcOrd="4" destOrd="0" presId="urn:microsoft.com/office/officeart/2005/8/layout/hierarchy1"/>
    <dgm:cxn modelId="{763FFCF8-43AB-41C5-A798-2F27E268B554}" type="presParOf" srcId="{9AA30A13-1A2E-4FAE-8E41-781D492D6BF0}" destId="{54853E22-2B4E-45B3-A6D0-FD6A700A0E58}" srcOrd="5" destOrd="0" presId="urn:microsoft.com/office/officeart/2005/8/layout/hierarchy1"/>
    <dgm:cxn modelId="{EA2A5958-109B-495D-B500-0674E8651C7E}" type="presParOf" srcId="{54853E22-2B4E-45B3-A6D0-FD6A700A0E58}" destId="{C26E2F03-CF62-4320-84B7-16DB57F291A6}" srcOrd="0" destOrd="0" presId="urn:microsoft.com/office/officeart/2005/8/layout/hierarchy1"/>
    <dgm:cxn modelId="{53AA4E87-CB08-4F86-B986-D805C563E5CC}" type="presParOf" srcId="{C26E2F03-CF62-4320-84B7-16DB57F291A6}" destId="{316A5919-6C5D-49F1-BB59-16FFDACF4166}" srcOrd="0" destOrd="0" presId="urn:microsoft.com/office/officeart/2005/8/layout/hierarchy1"/>
    <dgm:cxn modelId="{988276AE-7CA4-4FDC-B903-63C19E89B861}" type="presParOf" srcId="{C26E2F03-CF62-4320-84B7-16DB57F291A6}" destId="{FE5D3DCA-5621-4015-98C4-0A375E1595C5}" srcOrd="1" destOrd="0" presId="urn:microsoft.com/office/officeart/2005/8/layout/hierarchy1"/>
    <dgm:cxn modelId="{4AECF4B1-64B6-4546-AF09-527C708B8B16}" type="presParOf" srcId="{54853E22-2B4E-45B3-A6D0-FD6A700A0E58}" destId="{02B18453-9864-4720-BC5B-FA748B3D2DB9}" srcOrd="1" destOrd="0" presId="urn:microsoft.com/office/officeart/2005/8/layout/hierarchy1"/>
    <dgm:cxn modelId="{058A63FB-4B30-4F2B-B0EB-7E3032D01620}" type="presParOf" srcId="{E7EA191A-089D-4925-A9D8-9CD097E575F4}" destId="{228B7AC9-0D73-4FFE-A766-33A71C419C0A}" srcOrd="2" destOrd="0" presId="urn:microsoft.com/office/officeart/2005/8/layout/hierarchy1"/>
    <dgm:cxn modelId="{03272887-18EB-4653-A024-9DC53D701C23}" type="presParOf" srcId="{E7EA191A-089D-4925-A9D8-9CD097E575F4}" destId="{11A004C9-EA09-4271-9234-219275E1984B}" srcOrd="3" destOrd="0" presId="urn:microsoft.com/office/officeart/2005/8/layout/hierarchy1"/>
    <dgm:cxn modelId="{B4B3E453-28F4-44AB-B577-868D1BD8CB6E}" type="presParOf" srcId="{11A004C9-EA09-4271-9234-219275E1984B}" destId="{DD66A04A-C45A-4AB0-98CF-79B4B180F796}" srcOrd="0" destOrd="0" presId="urn:microsoft.com/office/officeart/2005/8/layout/hierarchy1"/>
    <dgm:cxn modelId="{723258BA-286D-4BEF-A4CF-6F75C766084A}" type="presParOf" srcId="{DD66A04A-C45A-4AB0-98CF-79B4B180F796}" destId="{88CE28C9-0F26-453F-B0E8-440F0BD868A7}" srcOrd="0" destOrd="0" presId="urn:microsoft.com/office/officeart/2005/8/layout/hierarchy1"/>
    <dgm:cxn modelId="{FA1B379D-D425-484E-A098-07F684B8E5E4}" type="presParOf" srcId="{DD66A04A-C45A-4AB0-98CF-79B4B180F796}" destId="{6A26FCBB-36CB-4691-A383-2599DB54D618}" srcOrd="1" destOrd="0" presId="urn:microsoft.com/office/officeart/2005/8/layout/hierarchy1"/>
    <dgm:cxn modelId="{67BCD989-3B66-438D-86C9-F94D5A1FBE9A}" type="presParOf" srcId="{11A004C9-EA09-4271-9234-219275E1984B}" destId="{7BA21D92-B793-49AC-940A-51EF93B22682}" srcOrd="1" destOrd="0" presId="urn:microsoft.com/office/officeart/2005/8/layout/hierarchy1"/>
    <dgm:cxn modelId="{EAA260CA-6AAA-4C0F-8D97-7C13756A9AC8}" type="presParOf" srcId="{7BA21D92-B793-49AC-940A-51EF93B22682}" destId="{B887919C-4EBA-4320-B5FF-9FF8844FDAAB}" srcOrd="0" destOrd="0" presId="urn:microsoft.com/office/officeart/2005/8/layout/hierarchy1"/>
    <dgm:cxn modelId="{848C8488-E35C-49A4-9161-D7DA69E33295}" type="presParOf" srcId="{7BA21D92-B793-49AC-940A-51EF93B22682}" destId="{7D61EEBB-A884-4E89-B74D-250C9AC50072}" srcOrd="1" destOrd="0" presId="urn:microsoft.com/office/officeart/2005/8/layout/hierarchy1"/>
    <dgm:cxn modelId="{EC4F80DA-F392-4079-B5C8-E48D32BB90B7}" type="presParOf" srcId="{7D61EEBB-A884-4E89-B74D-250C9AC50072}" destId="{9486671E-D343-401A-B6DD-D6FFC7F34F6A}" srcOrd="0" destOrd="0" presId="urn:microsoft.com/office/officeart/2005/8/layout/hierarchy1"/>
    <dgm:cxn modelId="{1E243870-2B9A-4952-A132-4F6A3105EFD8}" type="presParOf" srcId="{9486671E-D343-401A-B6DD-D6FFC7F34F6A}" destId="{125BBEED-AF05-4CF8-8661-7D535428D3E9}" srcOrd="0" destOrd="0" presId="urn:microsoft.com/office/officeart/2005/8/layout/hierarchy1"/>
    <dgm:cxn modelId="{B2CEA6BA-B407-4183-BA90-5D69855B9A6C}" type="presParOf" srcId="{9486671E-D343-401A-B6DD-D6FFC7F34F6A}" destId="{3831EE7D-5E5D-4FC1-9B02-A5A5F431D2DA}" srcOrd="1" destOrd="0" presId="urn:microsoft.com/office/officeart/2005/8/layout/hierarchy1"/>
    <dgm:cxn modelId="{B573A152-95B1-46E3-8EFE-8F54B4052179}" type="presParOf" srcId="{7D61EEBB-A884-4E89-B74D-250C9AC50072}" destId="{C313E749-D318-4F38-9570-9F40371CD17E}" srcOrd="1" destOrd="0" presId="urn:microsoft.com/office/officeart/2005/8/layout/hierarchy1"/>
    <dgm:cxn modelId="{441E8C0A-330C-4F3E-BC8C-90F59FCD4DD6}" type="presParOf" srcId="{7BA21D92-B793-49AC-940A-51EF93B22682}" destId="{A2B27F0D-4FC9-495E-A229-FF4A99EC9507}" srcOrd="2" destOrd="0" presId="urn:microsoft.com/office/officeart/2005/8/layout/hierarchy1"/>
    <dgm:cxn modelId="{555BBCB1-E21E-4AAF-912D-258F6CC86211}" type="presParOf" srcId="{7BA21D92-B793-49AC-940A-51EF93B22682}" destId="{C5202D8C-AA6C-473A-BA7E-FE684C0CC86F}" srcOrd="3" destOrd="0" presId="urn:microsoft.com/office/officeart/2005/8/layout/hierarchy1"/>
    <dgm:cxn modelId="{AF9E5EA1-F4E2-43E0-AD73-262133076E60}" type="presParOf" srcId="{C5202D8C-AA6C-473A-BA7E-FE684C0CC86F}" destId="{CAF1D44D-C9DE-4B2C-AC87-A3CC65E56F1C}" srcOrd="0" destOrd="0" presId="urn:microsoft.com/office/officeart/2005/8/layout/hierarchy1"/>
    <dgm:cxn modelId="{A6AD31F0-C0E8-4C08-A86F-ADEA99DDF414}" type="presParOf" srcId="{CAF1D44D-C9DE-4B2C-AC87-A3CC65E56F1C}" destId="{05B909D4-99DB-45FB-A9AD-AA50BC673279}" srcOrd="0" destOrd="0" presId="urn:microsoft.com/office/officeart/2005/8/layout/hierarchy1"/>
    <dgm:cxn modelId="{82FD6F93-9075-478F-9AF4-36F163BB47DB}" type="presParOf" srcId="{CAF1D44D-C9DE-4B2C-AC87-A3CC65E56F1C}" destId="{3F678C7D-8E8F-4420-963D-4FC9BF1A39C9}" srcOrd="1" destOrd="0" presId="urn:microsoft.com/office/officeart/2005/8/layout/hierarchy1"/>
    <dgm:cxn modelId="{6BF30821-8030-4B9A-A098-1C5D49453D0C}" type="presParOf" srcId="{C5202D8C-AA6C-473A-BA7E-FE684C0CC86F}" destId="{1D65023D-D58E-4FEE-ACBF-16ED0FD15F84}" srcOrd="1" destOrd="0" presId="urn:microsoft.com/office/officeart/2005/8/layout/hierarchy1"/>
    <dgm:cxn modelId="{6905DD18-E357-4CA4-AE5F-2A438890C71B}" type="presParOf" srcId="{E7EA191A-089D-4925-A9D8-9CD097E575F4}" destId="{4F8AA4FB-D33C-4F36-AD36-2D292C853D11}" srcOrd="4" destOrd="0" presId="urn:microsoft.com/office/officeart/2005/8/layout/hierarchy1"/>
    <dgm:cxn modelId="{AE4D3373-1E2B-4A06-BED2-E68F1239A60C}" type="presParOf" srcId="{E7EA191A-089D-4925-A9D8-9CD097E575F4}" destId="{71693212-0967-4FD6-AC77-CFE8D4DC648C}" srcOrd="5" destOrd="0" presId="urn:microsoft.com/office/officeart/2005/8/layout/hierarchy1"/>
    <dgm:cxn modelId="{8B15C766-7652-4408-AA96-BCF9EB4FD874}" type="presParOf" srcId="{71693212-0967-4FD6-AC77-CFE8D4DC648C}" destId="{4309FA2A-D4A9-48B1-B138-F301FA422ACE}" srcOrd="0" destOrd="0" presId="urn:microsoft.com/office/officeart/2005/8/layout/hierarchy1"/>
    <dgm:cxn modelId="{3805E8A0-CC22-4D59-BD40-D5264440ADD5}" type="presParOf" srcId="{4309FA2A-D4A9-48B1-B138-F301FA422ACE}" destId="{12BBC154-1CCC-41FD-8600-89AC9DD4DE1C}" srcOrd="0" destOrd="0" presId="urn:microsoft.com/office/officeart/2005/8/layout/hierarchy1"/>
    <dgm:cxn modelId="{6435FAF5-A5FB-40A8-B7C4-74D904A885CB}" type="presParOf" srcId="{4309FA2A-D4A9-48B1-B138-F301FA422ACE}" destId="{CB2389AF-7378-4274-99FF-DD01B3E3A26D}" srcOrd="1" destOrd="0" presId="urn:microsoft.com/office/officeart/2005/8/layout/hierarchy1"/>
    <dgm:cxn modelId="{58A5E789-4C2D-4E83-B271-08041A24C8F8}" type="presParOf" srcId="{71693212-0967-4FD6-AC77-CFE8D4DC648C}" destId="{C74CFE64-25D7-41C9-9133-AB759C015E18}" srcOrd="1" destOrd="0" presId="urn:microsoft.com/office/officeart/2005/8/layout/hierarchy1"/>
    <dgm:cxn modelId="{D80124AB-3231-4805-8544-DD1B3C125829}" type="presParOf" srcId="{C74CFE64-25D7-41C9-9133-AB759C015E18}" destId="{2977F519-64F5-4F2D-B149-F94CD618B575}" srcOrd="0" destOrd="0" presId="urn:microsoft.com/office/officeart/2005/8/layout/hierarchy1"/>
    <dgm:cxn modelId="{2CEA07A4-9D2A-4C8C-AA7C-2A3E53552161}" type="presParOf" srcId="{C74CFE64-25D7-41C9-9133-AB759C015E18}" destId="{D0B553B6-53D5-4C98-AA1F-641C6EC13CF9}" srcOrd="1" destOrd="0" presId="urn:microsoft.com/office/officeart/2005/8/layout/hierarchy1"/>
    <dgm:cxn modelId="{03798E12-EC59-492C-8BD0-46106A0F78F4}" type="presParOf" srcId="{D0B553B6-53D5-4C98-AA1F-641C6EC13CF9}" destId="{90D4FF01-1183-44AE-BB99-B3C9A3725ED4}" srcOrd="0" destOrd="0" presId="urn:microsoft.com/office/officeart/2005/8/layout/hierarchy1"/>
    <dgm:cxn modelId="{2C6B0571-B2F7-4735-8806-40DD19D3ED88}" type="presParOf" srcId="{90D4FF01-1183-44AE-BB99-B3C9A3725ED4}" destId="{1399C9AD-214D-4FC9-BA89-D6F438D88B31}" srcOrd="0" destOrd="0" presId="urn:microsoft.com/office/officeart/2005/8/layout/hierarchy1"/>
    <dgm:cxn modelId="{1019D7D7-C64E-4BAC-BFAF-1D93DB33A124}" type="presParOf" srcId="{90D4FF01-1183-44AE-BB99-B3C9A3725ED4}" destId="{F6F50569-3834-4889-AB66-D370F4A3D54C}" srcOrd="1" destOrd="0" presId="urn:microsoft.com/office/officeart/2005/8/layout/hierarchy1"/>
    <dgm:cxn modelId="{442F9FC9-6F4A-449C-961C-5033186F56A0}" type="presParOf" srcId="{D0B553B6-53D5-4C98-AA1F-641C6EC13CF9}" destId="{EB9E1F7D-8CC7-430B-A673-867EDF341D4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77F519-64F5-4F2D-B149-F94CD618B575}">
      <dsp:nvSpPr>
        <dsp:cNvPr id="0" name=""/>
        <dsp:cNvSpPr/>
      </dsp:nvSpPr>
      <dsp:spPr>
        <a:xfrm>
          <a:off x="8987000" y="4428703"/>
          <a:ext cx="91440" cy="352659"/>
        </a:xfrm>
        <a:custGeom>
          <a:avLst/>
          <a:gdLst/>
          <a:ahLst/>
          <a:cxnLst/>
          <a:rect l="0" t="0" r="0" b="0"/>
          <a:pathLst>
            <a:path>
              <a:moveTo>
                <a:pt x="48559" y="0"/>
              </a:moveTo>
              <a:lnTo>
                <a:pt x="48559" y="231985"/>
              </a:lnTo>
              <a:lnTo>
                <a:pt x="45720" y="231985"/>
              </a:lnTo>
              <a:lnTo>
                <a:pt x="45720" y="35265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AA4FB-D33C-4F36-AD36-2D292C853D11}">
      <dsp:nvSpPr>
        <dsp:cNvPr id="0" name=""/>
        <dsp:cNvSpPr/>
      </dsp:nvSpPr>
      <dsp:spPr>
        <a:xfrm>
          <a:off x="6165455" y="2805240"/>
          <a:ext cx="2870105" cy="8159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315"/>
              </a:lnTo>
              <a:lnTo>
                <a:pt x="2870105" y="695315"/>
              </a:lnTo>
              <a:lnTo>
                <a:pt x="2870105" y="81598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27F0D-4FC9-495E-A229-FF4A99EC9507}">
      <dsp:nvSpPr>
        <dsp:cNvPr id="0" name=""/>
        <dsp:cNvSpPr/>
      </dsp:nvSpPr>
      <dsp:spPr>
        <a:xfrm>
          <a:off x="5881118" y="4631922"/>
          <a:ext cx="1390165" cy="183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639"/>
              </a:lnTo>
              <a:lnTo>
                <a:pt x="1390165" y="62639"/>
              </a:lnTo>
              <a:lnTo>
                <a:pt x="1390165" y="18331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87919C-4EBA-4320-B5FF-9FF8844FDAAB}">
      <dsp:nvSpPr>
        <dsp:cNvPr id="0" name=""/>
        <dsp:cNvSpPr/>
      </dsp:nvSpPr>
      <dsp:spPr>
        <a:xfrm>
          <a:off x="5563302" y="4631922"/>
          <a:ext cx="317816" cy="198913"/>
        </a:xfrm>
        <a:custGeom>
          <a:avLst/>
          <a:gdLst/>
          <a:ahLst/>
          <a:cxnLst/>
          <a:rect l="0" t="0" r="0" b="0"/>
          <a:pathLst>
            <a:path>
              <a:moveTo>
                <a:pt x="317816" y="0"/>
              </a:moveTo>
              <a:lnTo>
                <a:pt x="317816" y="78239"/>
              </a:lnTo>
              <a:lnTo>
                <a:pt x="0" y="78239"/>
              </a:lnTo>
              <a:lnTo>
                <a:pt x="0" y="19891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B7AC9-0D73-4FFE-A766-33A71C419C0A}">
      <dsp:nvSpPr>
        <dsp:cNvPr id="0" name=""/>
        <dsp:cNvSpPr/>
      </dsp:nvSpPr>
      <dsp:spPr>
        <a:xfrm>
          <a:off x="5881118" y="2805240"/>
          <a:ext cx="284336" cy="985336"/>
        </a:xfrm>
        <a:custGeom>
          <a:avLst/>
          <a:gdLst/>
          <a:ahLst/>
          <a:cxnLst/>
          <a:rect l="0" t="0" r="0" b="0"/>
          <a:pathLst>
            <a:path>
              <a:moveTo>
                <a:pt x="284336" y="0"/>
              </a:moveTo>
              <a:lnTo>
                <a:pt x="284336" y="864662"/>
              </a:lnTo>
              <a:lnTo>
                <a:pt x="0" y="864662"/>
              </a:lnTo>
              <a:lnTo>
                <a:pt x="0" y="98533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B76C3-2B3C-4E17-870F-96B77E753593}">
      <dsp:nvSpPr>
        <dsp:cNvPr id="0" name=""/>
        <dsp:cNvSpPr/>
      </dsp:nvSpPr>
      <dsp:spPr>
        <a:xfrm>
          <a:off x="2264130" y="4404807"/>
          <a:ext cx="1575583" cy="3480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53"/>
              </a:lnTo>
              <a:lnTo>
                <a:pt x="1575583" y="227353"/>
              </a:lnTo>
              <a:lnTo>
                <a:pt x="1575583" y="34802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D64C0C-5AE6-462C-99F6-D37195AC42B4}">
      <dsp:nvSpPr>
        <dsp:cNvPr id="0" name=""/>
        <dsp:cNvSpPr/>
      </dsp:nvSpPr>
      <dsp:spPr>
        <a:xfrm>
          <a:off x="2201893" y="4404807"/>
          <a:ext cx="91440" cy="348027"/>
        </a:xfrm>
        <a:custGeom>
          <a:avLst/>
          <a:gdLst/>
          <a:ahLst/>
          <a:cxnLst/>
          <a:rect l="0" t="0" r="0" b="0"/>
          <a:pathLst>
            <a:path>
              <a:moveTo>
                <a:pt x="62237" y="0"/>
              </a:moveTo>
              <a:lnTo>
                <a:pt x="62237" y="227353"/>
              </a:lnTo>
              <a:lnTo>
                <a:pt x="45720" y="227353"/>
              </a:lnTo>
              <a:lnTo>
                <a:pt x="45720" y="34802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54D50-9152-4EBD-AF26-F499F21A5B0D}">
      <dsp:nvSpPr>
        <dsp:cNvPr id="0" name=""/>
        <dsp:cNvSpPr/>
      </dsp:nvSpPr>
      <dsp:spPr>
        <a:xfrm>
          <a:off x="655512" y="4404807"/>
          <a:ext cx="1608618" cy="348027"/>
        </a:xfrm>
        <a:custGeom>
          <a:avLst/>
          <a:gdLst/>
          <a:ahLst/>
          <a:cxnLst/>
          <a:rect l="0" t="0" r="0" b="0"/>
          <a:pathLst>
            <a:path>
              <a:moveTo>
                <a:pt x="1608618" y="0"/>
              </a:moveTo>
              <a:lnTo>
                <a:pt x="1608618" y="227353"/>
              </a:lnTo>
              <a:lnTo>
                <a:pt x="0" y="227353"/>
              </a:lnTo>
              <a:lnTo>
                <a:pt x="0" y="34802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FA7064-9C63-494E-A9C1-301BF03EB6C4}">
      <dsp:nvSpPr>
        <dsp:cNvPr id="0" name=""/>
        <dsp:cNvSpPr/>
      </dsp:nvSpPr>
      <dsp:spPr>
        <a:xfrm>
          <a:off x="2264130" y="2805240"/>
          <a:ext cx="3901324" cy="820621"/>
        </a:xfrm>
        <a:custGeom>
          <a:avLst/>
          <a:gdLst/>
          <a:ahLst/>
          <a:cxnLst/>
          <a:rect l="0" t="0" r="0" b="0"/>
          <a:pathLst>
            <a:path>
              <a:moveTo>
                <a:pt x="3901324" y="0"/>
              </a:moveTo>
              <a:lnTo>
                <a:pt x="3901324" y="699947"/>
              </a:lnTo>
              <a:lnTo>
                <a:pt x="0" y="699947"/>
              </a:lnTo>
              <a:lnTo>
                <a:pt x="0" y="82062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02C00E-612E-4B3F-99E3-DB6590DFDC03}">
      <dsp:nvSpPr>
        <dsp:cNvPr id="0" name=""/>
        <dsp:cNvSpPr/>
      </dsp:nvSpPr>
      <dsp:spPr>
        <a:xfrm>
          <a:off x="4175101" y="1533215"/>
          <a:ext cx="1990353" cy="444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181"/>
              </a:lnTo>
              <a:lnTo>
                <a:pt x="1990353" y="324181"/>
              </a:lnTo>
              <a:lnTo>
                <a:pt x="1990353" y="4448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BB12D-5F15-4522-8583-54FB920DAFCA}">
      <dsp:nvSpPr>
        <dsp:cNvPr id="0" name=""/>
        <dsp:cNvSpPr/>
      </dsp:nvSpPr>
      <dsp:spPr>
        <a:xfrm>
          <a:off x="4116407" y="1533215"/>
          <a:ext cx="91440" cy="418220"/>
        </a:xfrm>
        <a:custGeom>
          <a:avLst/>
          <a:gdLst/>
          <a:ahLst/>
          <a:cxnLst/>
          <a:rect l="0" t="0" r="0" b="0"/>
          <a:pathLst>
            <a:path>
              <a:moveTo>
                <a:pt x="58694" y="0"/>
              </a:moveTo>
              <a:lnTo>
                <a:pt x="58694" y="297546"/>
              </a:lnTo>
              <a:lnTo>
                <a:pt x="45720" y="297546"/>
              </a:lnTo>
              <a:lnTo>
                <a:pt x="45720" y="4182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932E3-63D6-4715-B619-7096ADD2430F}">
      <dsp:nvSpPr>
        <dsp:cNvPr id="0" name=""/>
        <dsp:cNvSpPr/>
      </dsp:nvSpPr>
      <dsp:spPr>
        <a:xfrm>
          <a:off x="2295550" y="1533215"/>
          <a:ext cx="1879551" cy="410693"/>
        </a:xfrm>
        <a:custGeom>
          <a:avLst/>
          <a:gdLst/>
          <a:ahLst/>
          <a:cxnLst/>
          <a:rect l="0" t="0" r="0" b="0"/>
          <a:pathLst>
            <a:path>
              <a:moveTo>
                <a:pt x="1879551" y="0"/>
              </a:moveTo>
              <a:lnTo>
                <a:pt x="1879551" y="290019"/>
              </a:lnTo>
              <a:lnTo>
                <a:pt x="0" y="290019"/>
              </a:lnTo>
              <a:lnTo>
                <a:pt x="0" y="41069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D4ADA-EBD6-4CB3-85D8-9D658B42278F}">
      <dsp:nvSpPr>
        <dsp:cNvPr id="0" name=""/>
        <dsp:cNvSpPr/>
      </dsp:nvSpPr>
      <dsp:spPr>
        <a:xfrm>
          <a:off x="2642462" y="90666"/>
          <a:ext cx="3065278" cy="1442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FA0791-BCDB-48C2-9E4F-036205CA6242}">
      <dsp:nvSpPr>
        <dsp:cNvPr id="0" name=""/>
        <dsp:cNvSpPr/>
      </dsp:nvSpPr>
      <dsp:spPr>
        <a:xfrm>
          <a:off x="2787198" y="228166"/>
          <a:ext cx="3065278" cy="14425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/>
            <a:t>MES </a:t>
          </a:r>
        </a:p>
      </dsp:txBody>
      <dsp:txXfrm>
        <a:off x="2829449" y="270417"/>
        <a:ext cx="2980776" cy="1358047"/>
      </dsp:txXfrm>
    </dsp:sp>
    <dsp:sp modelId="{58FEE112-8900-407E-A392-9106123D14C8}">
      <dsp:nvSpPr>
        <dsp:cNvPr id="0" name=""/>
        <dsp:cNvSpPr/>
      </dsp:nvSpPr>
      <dsp:spPr>
        <a:xfrm>
          <a:off x="1644236" y="1943909"/>
          <a:ext cx="1302627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4CB385-44B2-4F59-9ECD-12A6510C19FD}">
      <dsp:nvSpPr>
        <dsp:cNvPr id="0" name=""/>
        <dsp:cNvSpPr/>
      </dsp:nvSpPr>
      <dsp:spPr>
        <a:xfrm>
          <a:off x="1788972" y="2081409"/>
          <a:ext cx="1302627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/>
            <a:t>ŽŪM</a:t>
          </a:r>
        </a:p>
      </dsp:txBody>
      <dsp:txXfrm>
        <a:off x="1813199" y="2105636"/>
        <a:ext cx="1254173" cy="778714"/>
      </dsp:txXfrm>
    </dsp:sp>
    <dsp:sp modelId="{CE8CB35A-EF1B-42EF-9527-758662093FFB}">
      <dsp:nvSpPr>
        <dsp:cNvPr id="0" name=""/>
        <dsp:cNvSpPr/>
      </dsp:nvSpPr>
      <dsp:spPr>
        <a:xfrm>
          <a:off x="3510813" y="1951436"/>
          <a:ext cx="1302627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03FA0-EBDC-44E7-80CD-239B5350826F}">
      <dsp:nvSpPr>
        <dsp:cNvPr id="0" name=""/>
        <dsp:cNvSpPr/>
      </dsp:nvSpPr>
      <dsp:spPr>
        <a:xfrm>
          <a:off x="3655550" y="2088936"/>
          <a:ext cx="1302627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/>
            <a:t>NMA</a:t>
          </a:r>
        </a:p>
      </dsp:txBody>
      <dsp:txXfrm>
        <a:off x="3679777" y="2113163"/>
        <a:ext cx="1254173" cy="778714"/>
      </dsp:txXfrm>
    </dsp:sp>
    <dsp:sp modelId="{3855F0C2-1354-40EB-813F-FFD751656E04}">
      <dsp:nvSpPr>
        <dsp:cNvPr id="0" name=""/>
        <dsp:cNvSpPr/>
      </dsp:nvSpPr>
      <dsp:spPr>
        <a:xfrm>
          <a:off x="5514141" y="1978071"/>
          <a:ext cx="1302627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D9F0B-F81C-40F1-9A1F-698B90C420E5}">
      <dsp:nvSpPr>
        <dsp:cNvPr id="0" name=""/>
        <dsp:cNvSpPr/>
      </dsp:nvSpPr>
      <dsp:spPr>
        <a:xfrm>
          <a:off x="5658877" y="2115571"/>
          <a:ext cx="1302627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600" kern="1200" dirty="0"/>
            <a:t>VVG</a:t>
          </a:r>
        </a:p>
      </dsp:txBody>
      <dsp:txXfrm>
        <a:off x="5683104" y="2139798"/>
        <a:ext cx="1254173" cy="778714"/>
      </dsp:txXfrm>
    </dsp:sp>
    <dsp:sp modelId="{F9CD041A-F1EA-4FC2-A484-5DDE8BAD9317}">
      <dsp:nvSpPr>
        <dsp:cNvPr id="0" name=""/>
        <dsp:cNvSpPr/>
      </dsp:nvSpPr>
      <dsp:spPr>
        <a:xfrm>
          <a:off x="1357618" y="3625862"/>
          <a:ext cx="1813023" cy="77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DE4BF-3F48-43D5-B789-F4094EE48DB5}">
      <dsp:nvSpPr>
        <dsp:cNvPr id="0" name=""/>
        <dsp:cNvSpPr/>
      </dsp:nvSpPr>
      <dsp:spPr>
        <a:xfrm>
          <a:off x="1502355" y="3763361"/>
          <a:ext cx="1813023" cy="7789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5000" kern="1200" dirty="0"/>
            <a:t>NVO</a:t>
          </a:r>
        </a:p>
      </dsp:txBody>
      <dsp:txXfrm>
        <a:off x="1525169" y="3786175"/>
        <a:ext cx="1767395" cy="733316"/>
      </dsp:txXfrm>
    </dsp:sp>
    <dsp:sp modelId="{F3E1B4BE-6E3D-420C-A37E-3EAF210670FE}">
      <dsp:nvSpPr>
        <dsp:cNvPr id="0" name=""/>
        <dsp:cNvSpPr/>
      </dsp:nvSpPr>
      <dsp:spPr>
        <a:xfrm>
          <a:off x="4198" y="4752834"/>
          <a:ext cx="1302627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F72FF-D681-404C-BB0E-F71631B26188}">
      <dsp:nvSpPr>
        <dsp:cNvPr id="0" name=""/>
        <dsp:cNvSpPr/>
      </dsp:nvSpPr>
      <dsp:spPr>
        <a:xfrm>
          <a:off x="148935" y="4890333"/>
          <a:ext cx="1302627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5000" kern="1200" dirty="0"/>
            <a:t>BO</a:t>
          </a:r>
        </a:p>
      </dsp:txBody>
      <dsp:txXfrm>
        <a:off x="173162" y="4914560"/>
        <a:ext cx="1254173" cy="778714"/>
      </dsp:txXfrm>
    </dsp:sp>
    <dsp:sp modelId="{FB100A4E-3BD7-416C-80EE-8A7CA9976562}">
      <dsp:nvSpPr>
        <dsp:cNvPr id="0" name=""/>
        <dsp:cNvSpPr/>
      </dsp:nvSpPr>
      <dsp:spPr>
        <a:xfrm>
          <a:off x="1596299" y="4752834"/>
          <a:ext cx="1302627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CB99E1-604F-4EA9-92B9-CC5A6DFFE41E}">
      <dsp:nvSpPr>
        <dsp:cNvPr id="0" name=""/>
        <dsp:cNvSpPr/>
      </dsp:nvSpPr>
      <dsp:spPr>
        <a:xfrm>
          <a:off x="1741035" y="4890333"/>
          <a:ext cx="1302627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5000" kern="1200" dirty="0"/>
            <a:t>VšĮ</a:t>
          </a:r>
        </a:p>
      </dsp:txBody>
      <dsp:txXfrm>
        <a:off x="1765262" y="4914560"/>
        <a:ext cx="1254173" cy="778714"/>
      </dsp:txXfrm>
    </dsp:sp>
    <dsp:sp modelId="{316A5919-6C5D-49F1-BB59-16FFDACF4166}">
      <dsp:nvSpPr>
        <dsp:cNvPr id="0" name=""/>
        <dsp:cNvSpPr/>
      </dsp:nvSpPr>
      <dsp:spPr>
        <a:xfrm>
          <a:off x="3188400" y="4752834"/>
          <a:ext cx="1302627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5D3DCA-5621-4015-98C4-0A375E1595C5}">
      <dsp:nvSpPr>
        <dsp:cNvPr id="0" name=""/>
        <dsp:cNvSpPr/>
      </dsp:nvSpPr>
      <dsp:spPr>
        <a:xfrm>
          <a:off x="3333136" y="4890333"/>
          <a:ext cx="1302627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5000" kern="1200" dirty="0"/>
            <a:t>JO</a:t>
          </a:r>
        </a:p>
      </dsp:txBody>
      <dsp:txXfrm>
        <a:off x="3357363" y="4914560"/>
        <a:ext cx="1254173" cy="778714"/>
      </dsp:txXfrm>
    </dsp:sp>
    <dsp:sp modelId="{88CE28C9-0F26-453F-B0E8-440F0BD868A7}">
      <dsp:nvSpPr>
        <dsp:cNvPr id="0" name=""/>
        <dsp:cNvSpPr/>
      </dsp:nvSpPr>
      <dsp:spPr>
        <a:xfrm>
          <a:off x="5020329" y="3790576"/>
          <a:ext cx="1721579" cy="841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26FCBB-36CB-4691-A383-2599DB54D618}">
      <dsp:nvSpPr>
        <dsp:cNvPr id="0" name=""/>
        <dsp:cNvSpPr/>
      </dsp:nvSpPr>
      <dsp:spPr>
        <a:xfrm>
          <a:off x="5165065" y="3928075"/>
          <a:ext cx="1721579" cy="841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500" kern="1200" dirty="0"/>
            <a:t>VERSLO ATSTOVAI</a:t>
          </a:r>
        </a:p>
      </dsp:txBody>
      <dsp:txXfrm>
        <a:off x="5189707" y="3952717"/>
        <a:ext cx="1672295" cy="792062"/>
      </dsp:txXfrm>
    </dsp:sp>
    <dsp:sp modelId="{125BBEED-AF05-4CF8-8661-7D535428D3E9}">
      <dsp:nvSpPr>
        <dsp:cNvPr id="0" name=""/>
        <dsp:cNvSpPr/>
      </dsp:nvSpPr>
      <dsp:spPr>
        <a:xfrm>
          <a:off x="4788303" y="4830836"/>
          <a:ext cx="1549996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1EE7D-5E5D-4FC1-9B02-A5A5F431D2DA}">
      <dsp:nvSpPr>
        <dsp:cNvPr id="0" name=""/>
        <dsp:cNvSpPr/>
      </dsp:nvSpPr>
      <dsp:spPr>
        <a:xfrm>
          <a:off x="4933040" y="4968335"/>
          <a:ext cx="1549996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000" kern="1200" dirty="0"/>
            <a:t>MVĮ </a:t>
          </a:r>
        </a:p>
      </dsp:txBody>
      <dsp:txXfrm>
        <a:off x="4957267" y="4992562"/>
        <a:ext cx="1501542" cy="778714"/>
      </dsp:txXfrm>
    </dsp:sp>
    <dsp:sp modelId="{05B909D4-99DB-45FB-A9AD-AA50BC673279}">
      <dsp:nvSpPr>
        <dsp:cNvPr id="0" name=""/>
        <dsp:cNvSpPr/>
      </dsp:nvSpPr>
      <dsp:spPr>
        <a:xfrm>
          <a:off x="6619970" y="4815235"/>
          <a:ext cx="1302627" cy="8271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678C7D-8E8F-4420-963D-4FC9BF1A39C9}">
      <dsp:nvSpPr>
        <dsp:cNvPr id="0" name=""/>
        <dsp:cNvSpPr/>
      </dsp:nvSpPr>
      <dsp:spPr>
        <a:xfrm>
          <a:off x="6764707" y="4952735"/>
          <a:ext cx="1302627" cy="8271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/>
            <a:t>FIZ. ASMEN., ŪKININKAI</a:t>
          </a:r>
        </a:p>
      </dsp:txBody>
      <dsp:txXfrm>
        <a:off x="6788934" y="4976962"/>
        <a:ext cx="1254173" cy="778714"/>
      </dsp:txXfrm>
    </dsp:sp>
    <dsp:sp modelId="{12BBC154-1CCC-41FD-8600-89AC9DD4DE1C}">
      <dsp:nvSpPr>
        <dsp:cNvPr id="0" name=""/>
        <dsp:cNvSpPr/>
      </dsp:nvSpPr>
      <dsp:spPr>
        <a:xfrm>
          <a:off x="8030954" y="3621230"/>
          <a:ext cx="2009212" cy="8074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389AF-7378-4274-99FF-DD01B3E3A26D}">
      <dsp:nvSpPr>
        <dsp:cNvPr id="0" name=""/>
        <dsp:cNvSpPr/>
      </dsp:nvSpPr>
      <dsp:spPr>
        <a:xfrm>
          <a:off x="8175690" y="3758729"/>
          <a:ext cx="2009212" cy="8074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500" kern="1200" dirty="0"/>
            <a:t>VALDŽIOS ATSTOVAI</a:t>
          </a:r>
        </a:p>
      </dsp:txBody>
      <dsp:txXfrm>
        <a:off x="8199340" y="3782379"/>
        <a:ext cx="1961912" cy="760173"/>
      </dsp:txXfrm>
    </dsp:sp>
    <dsp:sp modelId="{1399C9AD-214D-4FC9-BA89-D6F438D88B31}">
      <dsp:nvSpPr>
        <dsp:cNvPr id="0" name=""/>
        <dsp:cNvSpPr/>
      </dsp:nvSpPr>
      <dsp:spPr>
        <a:xfrm>
          <a:off x="8212071" y="4781363"/>
          <a:ext cx="1641298" cy="844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50569-3834-4889-AB66-D370F4A3D54C}">
      <dsp:nvSpPr>
        <dsp:cNvPr id="0" name=""/>
        <dsp:cNvSpPr/>
      </dsp:nvSpPr>
      <dsp:spPr>
        <a:xfrm>
          <a:off x="8356808" y="4918862"/>
          <a:ext cx="1641298" cy="844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/>
            <a:t>BĮ, VĮ, SAVIVALDYBĖ</a:t>
          </a:r>
        </a:p>
      </dsp:txBody>
      <dsp:txXfrm>
        <a:off x="8381541" y="4943595"/>
        <a:ext cx="1591832" cy="794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6C660-37AA-47E5-93F2-73E02359318E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90ACE-CFB9-4C2D-9691-B17B05BF2B0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2766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79450" y="4716462"/>
            <a:ext cx="5438775" cy="44688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522" name="Google Shape;522;p58:notes"/>
          <p:cNvSpPr txBox="1">
            <a:spLocks noGrp="1"/>
          </p:cNvSpPr>
          <p:nvPr>
            <p:ph type="body" idx="1"/>
          </p:nvPr>
        </p:nvSpPr>
        <p:spPr>
          <a:xfrm>
            <a:off x="679450" y="4716462"/>
            <a:ext cx="5438775" cy="4468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58:notes"/>
          <p:cNvSpPr txBox="1"/>
          <p:nvPr/>
        </p:nvSpPr>
        <p:spPr>
          <a:xfrm>
            <a:off x="3851275" y="0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lt-LT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2019-08-28</a:t>
            </a:r>
            <a:endParaRPr/>
          </a:p>
        </p:txBody>
      </p:sp>
      <p:sp>
        <p:nvSpPr>
          <p:cNvPr id="524" name="Google Shape;524;p58:notes"/>
          <p:cNvSpPr txBox="1"/>
          <p:nvPr/>
        </p:nvSpPr>
        <p:spPr>
          <a:xfrm>
            <a:off x="3851275" y="9431337"/>
            <a:ext cx="294481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lt-LT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152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7811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00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990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4083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681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818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8465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0768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025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077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76AA35C-3EC2-4A15-B0EE-59C85139736B}" type="datetimeFigureOut">
              <a:rPr lang="lt-LT" smtClean="0"/>
              <a:t>2021.09.03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B25902A-3995-4E95-A93D-E468F5E03082}" type="slidenum">
              <a:rPr lang="lt-LT" smtClean="0"/>
              <a:t>‹#›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53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>
            <a:extLst>
              <a:ext uri="{FF2B5EF4-FFF2-40B4-BE49-F238E27FC236}">
                <a16:creationId xmlns:a16="http://schemas.microsoft.com/office/drawing/2014/main" id="{8C18BEE2-780D-4528-9FA8-0598ED75D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437" y="2019558"/>
            <a:ext cx="1132652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93967" algn="just" rtl="0">
              <a:spcBef>
                <a:spcPts val="0"/>
              </a:spcBef>
              <a:spcAft>
                <a:spcPts val="0"/>
              </a:spcAft>
            </a:pPr>
            <a:br>
              <a:rPr lang="lt-LT" sz="3200" dirty="0"/>
            </a:br>
            <a:r>
              <a:rPr lang="lt-LT" sz="96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LEADER</a:t>
            </a:r>
            <a:r>
              <a:rPr lang="lt-LT" sz="9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tai </a:t>
            </a:r>
            <a:r>
              <a:rPr lang="lt-LT" sz="96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MES!</a:t>
            </a:r>
            <a:endParaRPr lang="lt-LT" sz="9600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7" name="Picture 6" descr="KPF_logo_small.jpg">
            <a:extLst>
              <a:ext uri="{FF2B5EF4-FFF2-40B4-BE49-F238E27FC236}">
                <a16:creationId xmlns:a16="http://schemas.microsoft.com/office/drawing/2014/main" id="{48F13469-35BC-4479-818D-1424475E7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584934"/>
            <a:ext cx="1980844" cy="77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ilonas\Desktop\naujai\pirkimai\logotopas\logo\JPG\Lietuvos LEADER logo RGB 450x600px.jpg">
            <a:extLst>
              <a:ext uri="{FF2B5EF4-FFF2-40B4-BE49-F238E27FC236}">
                <a16:creationId xmlns:a16="http://schemas.microsoft.com/office/drawing/2014/main" id="{944882CE-74A6-43AD-90FA-AD4D8CD5B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9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792" y="5564574"/>
            <a:ext cx="647205" cy="76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tačiakampis 1">
            <a:extLst>
              <a:ext uri="{FF2B5EF4-FFF2-40B4-BE49-F238E27FC236}">
                <a16:creationId xmlns:a16="http://schemas.microsoft.com/office/drawing/2014/main" id="{B900F455-072B-460B-B743-14AD01A1AEE1}"/>
              </a:ext>
            </a:extLst>
          </p:cNvPr>
          <p:cNvSpPr/>
          <p:nvPr/>
        </p:nvSpPr>
        <p:spPr>
          <a:xfrm>
            <a:off x="2774180" y="4378759"/>
            <a:ext cx="6096918" cy="1128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88"/>
              <a:buNone/>
            </a:pPr>
            <a:r>
              <a:rPr lang="lt-LT" sz="1600" b="1" i="0" u="none" dirty="0">
                <a:solidFill>
                  <a:schemeClr val="dk1"/>
                </a:solidFill>
                <a:latin typeface="Times New Roman" panose="02020603050405020304" pitchFamily="18" charset="0"/>
                <a:ea typeface="Bookman Old Style"/>
                <a:cs typeface="Times New Roman" panose="02020603050405020304" pitchFamily="18" charset="0"/>
                <a:sym typeface="Bookman Old Style"/>
              </a:rPr>
              <a:t>Kristina Švedaitė</a:t>
            </a: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088"/>
              <a:buNone/>
            </a:pPr>
            <a:r>
              <a:rPr lang="lt-LT" sz="1600" i="0" u="none" dirty="0">
                <a:solidFill>
                  <a:schemeClr val="dk1"/>
                </a:solidFill>
                <a:latin typeface="Times New Roman" panose="02020603050405020304" pitchFamily="18" charset="0"/>
                <a:ea typeface="Bookman Old Style"/>
                <a:cs typeface="Times New Roman" panose="02020603050405020304" pitchFamily="18" charset="0"/>
                <a:sym typeface="Bookman Old Style"/>
              </a:rPr>
              <a:t>Vietos veiklos grupių tinklo 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Kauno rajono vietos veiklos grupės pirmininkė</a:t>
            </a:r>
          </a:p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2021-08-30</a:t>
            </a: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C92EAE98-E1A7-4D70-A809-CFC89CD92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0845" y="5574754"/>
            <a:ext cx="861947" cy="773420"/>
          </a:xfrm>
          <a:prstGeom prst="rect">
            <a:avLst/>
          </a:prstGeom>
        </p:spPr>
      </p:pic>
      <p:pic>
        <p:nvPicPr>
          <p:cNvPr id="9" name="Google Shape;143;p1">
            <a:extLst>
              <a:ext uri="{FF2B5EF4-FFF2-40B4-BE49-F238E27FC236}">
                <a16:creationId xmlns:a16="http://schemas.microsoft.com/office/drawing/2014/main" id="{E7AA2570-B341-4E1B-8DF9-02D6FD7A733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78385" y="176103"/>
            <a:ext cx="3332668" cy="1822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>
            <a:spLocks noGrp="1"/>
          </p:cNvSpPr>
          <p:nvPr>
            <p:ph type="body" idx="1"/>
          </p:nvPr>
        </p:nvSpPr>
        <p:spPr>
          <a:xfrm>
            <a:off x="0" y="1699334"/>
            <a:ext cx="121920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1079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lang="lt-LT" sz="54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IŠŠŪKIAI (5)</a:t>
            </a:r>
          </a:p>
          <a:p>
            <a:pPr marL="1079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lang="lt-LT" sz="54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  <a:endParaRPr sz="5400" b="1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0795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None/>
            </a:pPr>
            <a:r>
              <a:rPr lang="lt-LT" sz="54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PATIRTYS  (5)</a:t>
            </a:r>
          </a:p>
          <a:p>
            <a:pPr marL="10795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None/>
            </a:pPr>
            <a:r>
              <a:rPr lang="lt-LT" sz="54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 </a:t>
            </a:r>
          </a:p>
          <a:p>
            <a:pPr marL="10795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None/>
            </a:pPr>
            <a:r>
              <a:rPr lang="lt-LT" sz="54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REZULTATAI (5)</a:t>
            </a:r>
            <a:endParaRPr sz="5400" dirty="0"/>
          </a:p>
          <a:p>
            <a:pPr marL="10795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4"/>
              <a:buNone/>
            </a:pPr>
            <a:endParaRPr sz="2500" b="1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177" name="Google Shape;177;p6"/>
          <p:cNvSpPr txBox="1">
            <a:spLocks noGrp="1"/>
          </p:cNvSpPr>
          <p:nvPr>
            <p:ph type="title" idx="4294967295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4000"/>
            </a:pPr>
            <a:r>
              <a:rPr lang="lt-LT" sz="4000" b="1" dirty="0">
                <a:solidFill>
                  <a:schemeClr val="dk2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Pranešimo struktūra </a:t>
            </a:r>
            <a:endParaRPr sz="4000" b="1" dirty="0">
              <a:solidFill>
                <a:schemeClr val="dk2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8C50B-1BA1-4BBB-BE3F-2C01D6D60CF9}"/>
              </a:ext>
            </a:extLst>
          </p:cNvPr>
          <p:cNvSpPr txBox="1"/>
          <p:nvPr/>
        </p:nvSpPr>
        <p:spPr>
          <a:xfrm>
            <a:off x="3275860" y="6229419"/>
            <a:ext cx="531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99C60BD3-6738-471B-8B79-C71B20233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12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1</a:t>
            </a:r>
            <a:br>
              <a:rPr lang="lt-LT" sz="8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</a:br>
            <a:endParaRPr lang="lt-LT" dirty="0"/>
          </a:p>
        </p:txBody>
      </p:sp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543401FA-9C30-40BD-8489-9A3BC74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1079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lang="lt-LT" sz="4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iššūkis</a:t>
            </a:r>
          </a:p>
        </p:txBody>
      </p:sp>
    </p:spTree>
    <p:extLst>
      <p:ext uri="{BB962C8B-B14F-4D97-AF65-F5344CB8AC3E}">
        <p14:creationId xmlns:p14="http://schemas.microsoft.com/office/powerpoint/2010/main" val="3968105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8C286C-A366-40D2-8CBD-0EDD2499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1 IŠŠŪKIS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6F56746-6385-41D9-834B-82D5F79EB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VPS VERTINIMAS </a:t>
            </a:r>
          </a:p>
        </p:txBody>
      </p:sp>
    </p:spTree>
    <p:extLst>
      <p:ext uri="{BB962C8B-B14F-4D97-AF65-F5344CB8AC3E}">
        <p14:creationId xmlns:p14="http://schemas.microsoft.com/office/powerpoint/2010/main" val="2087145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3D57C2-5BB1-4C8C-A8BB-428E2721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1 patirtys 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5F6666F-77AC-49D3-B21D-663924326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B2755A-1BE6-49DC-8925-90D62E9508E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3200" dirty="0"/>
              <a:t>SUMAIŠTIS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r>
              <a:rPr lang="lt-LT" sz="3200" dirty="0"/>
              <a:t>NEPASITENKINIMAS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r>
              <a:rPr lang="lt-LT" sz="3200" dirty="0"/>
              <a:t>SUSITAIKYMAS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endParaRPr lang="lt-LT" sz="3200" dirty="0"/>
          </a:p>
          <a:p>
            <a:endParaRPr lang="lt-LT" dirty="0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172A31FC-B487-413D-BA36-395118580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9B8A6ED-8B9D-439B-BCBC-4A455DE06C4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3000" dirty="0"/>
              <a:t>DARBAS</a:t>
            </a:r>
          </a:p>
          <a:p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000" dirty="0"/>
              <a:t> GERI REZULTATAI</a:t>
            </a:r>
          </a:p>
          <a:p>
            <a:pPr marL="0" indent="0">
              <a:buNone/>
            </a:pPr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↓</a:t>
            </a:r>
          </a:p>
          <a:p>
            <a:pPr marL="0" indent="0">
              <a:buNone/>
            </a:pPr>
            <a:r>
              <a:rPr lang="lt-LT" sz="3000" dirty="0"/>
              <a:t>ATPILDAS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67746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1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98" y="2689113"/>
            <a:ext cx="118872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8000" dirty="0"/>
              <a:t>VISOS VPS BUS ĮGYVENDINAMOS 100 PROC. </a:t>
            </a:r>
          </a:p>
        </p:txBody>
      </p:sp>
    </p:spTree>
    <p:extLst>
      <p:ext uri="{BB962C8B-B14F-4D97-AF65-F5344CB8AC3E}">
        <p14:creationId xmlns:p14="http://schemas.microsoft.com/office/powerpoint/2010/main" val="3103647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1.1.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216" y="2689113"/>
            <a:ext cx="10058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b="1" dirty="0"/>
              <a:t>LINK</a:t>
            </a:r>
            <a:r>
              <a:rPr lang="lt-LT" sz="4000" dirty="0"/>
              <a:t> SUPRATIMO, KAD </a:t>
            </a:r>
          </a:p>
          <a:p>
            <a:pPr marL="0" indent="0" algn="ctr">
              <a:buNone/>
            </a:pPr>
            <a:r>
              <a:rPr lang="lt-LT" sz="8000" dirty="0"/>
              <a:t>LEADER - tai MES.</a:t>
            </a:r>
          </a:p>
        </p:txBody>
      </p:sp>
    </p:spTree>
    <p:extLst>
      <p:ext uri="{BB962C8B-B14F-4D97-AF65-F5344CB8AC3E}">
        <p14:creationId xmlns:p14="http://schemas.microsoft.com/office/powerpoint/2010/main" val="33706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99C60BD3-6738-471B-8B79-C71B20233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12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2</a:t>
            </a:r>
            <a:br>
              <a:rPr lang="lt-LT" sz="8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</a:br>
            <a:endParaRPr lang="lt-LT" dirty="0"/>
          </a:p>
        </p:txBody>
      </p:sp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543401FA-9C30-40BD-8489-9A3BC74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1079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lang="lt-LT" sz="4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iššūkis</a:t>
            </a:r>
          </a:p>
        </p:txBody>
      </p:sp>
    </p:spTree>
    <p:extLst>
      <p:ext uri="{BB962C8B-B14F-4D97-AF65-F5344CB8AC3E}">
        <p14:creationId xmlns:p14="http://schemas.microsoft.com/office/powerpoint/2010/main" val="422086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8C286C-A366-40D2-8CBD-0EDD2499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2 IŠŠŪKIS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6F56746-6385-41D9-834B-82D5F79EB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PRADŽIA IR VP</a:t>
            </a:r>
          </a:p>
          <a:p>
            <a:pPr algn="ctr"/>
            <a:r>
              <a:rPr lang="lt-LT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VERTINIMAS </a:t>
            </a:r>
          </a:p>
        </p:txBody>
      </p:sp>
    </p:spTree>
    <p:extLst>
      <p:ext uri="{BB962C8B-B14F-4D97-AF65-F5344CB8AC3E}">
        <p14:creationId xmlns:p14="http://schemas.microsoft.com/office/powerpoint/2010/main" val="266628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3D57C2-5BB1-4C8C-A8BB-428E2721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2 patirtys 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B2755A-1BE6-49DC-8925-90D62E950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320" y="1908699"/>
            <a:ext cx="4998720" cy="4051835"/>
          </a:xfrm>
        </p:spPr>
        <p:txBody>
          <a:bodyPr>
            <a:normAutofit fontScale="70000" lnSpcReduction="20000"/>
          </a:bodyPr>
          <a:lstStyle/>
          <a:p>
            <a:r>
              <a:rPr lang="lt-LT" sz="3200" dirty="0"/>
              <a:t>REGLAMENTAVIMAS </a:t>
            </a:r>
          </a:p>
          <a:p>
            <a:r>
              <a:rPr lang="lt-LT" sz="3200" dirty="0"/>
              <a:t>(sudėtingos taisyklės, naudos ir kokybės kriterijų nustatymo ir taikymo patirties stoka, intensyvumas, savivaldybė ar administracija, 1 ir 2 paraiškos, ir/ar, DV metodika, bendruomeninis, </a:t>
            </a:r>
            <a:r>
              <a:rPr lang="lt-LT" sz="3200" dirty="0" err="1"/>
              <a:t>soc</a:t>
            </a:r>
            <a:r>
              <a:rPr lang="lt-LT" sz="3200" dirty="0"/>
              <a:t> verslas, KPP ar SAVA)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r>
              <a:rPr lang="lt-LT" sz="3200" dirty="0"/>
              <a:t>VP VERTINA NMA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r>
              <a:rPr lang="lt-LT" sz="3200" dirty="0"/>
              <a:t>VĖLUOJAMA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endParaRPr lang="lt-LT" sz="3200" dirty="0"/>
          </a:p>
          <a:p>
            <a:endParaRPr lang="lt-LT" dirty="0"/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9B8A6ED-8B9D-439B-BCBC-4A455DE06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35040" y="1908699"/>
            <a:ext cx="5120640" cy="4051835"/>
          </a:xfrm>
        </p:spPr>
        <p:txBody>
          <a:bodyPr>
            <a:normAutofit fontScale="70000" lnSpcReduction="20000"/>
          </a:bodyPr>
          <a:lstStyle/>
          <a:p>
            <a:r>
              <a:rPr lang="lt-LT" sz="3000" dirty="0"/>
              <a:t>PROBLEMOS IŠGRYNINIMAS</a:t>
            </a:r>
          </a:p>
          <a:p>
            <a:endParaRPr lang="lt-LT" sz="3000" dirty="0"/>
          </a:p>
          <a:p>
            <a:endParaRPr lang="lt-LT" sz="3000" dirty="0"/>
          </a:p>
          <a:p>
            <a:endParaRPr lang="lt-LT" sz="3000" dirty="0"/>
          </a:p>
          <a:p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000" dirty="0"/>
              <a:t> LYGIAVERČIAI</a:t>
            </a:r>
          </a:p>
          <a:p>
            <a:pPr marL="0" indent="0">
              <a:buNone/>
            </a:pPr>
            <a:r>
              <a:rPr lang="lt-LT" sz="3000" dirty="0"/>
              <a:t>(atsakomybės prisiėmimas)</a:t>
            </a:r>
          </a:p>
          <a:p>
            <a:pPr marL="0" indent="0">
              <a:buNone/>
            </a:pPr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↓</a:t>
            </a:r>
          </a:p>
          <a:p>
            <a:pPr marL="0" indent="0">
              <a:buNone/>
            </a:pPr>
            <a:r>
              <a:rPr lang="lt-LT" sz="3000" dirty="0"/>
              <a:t> KOMPROMISAS. SPRENDIMAS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89038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1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216" y="2689113"/>
            <a:ext cx="10058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8000" dirty="0"/>
              <a:t>PARTNERYSTĖS GALIA. </a:t>
            </a:r>
          </a:p>
        </p:txBody>
      </p:sp>
    </p:spTree>
    <p:extLst>
      <p:ext uri="{BB962C8B-B14F-4D97-AF65-F5344CB8AC3E}">
        <p14:creationId xmlns:p14="http://schemas.microsoft.com/office/powerpoint/2010/main" val="2347322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2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216" y="2689113"/>
            <a:ext cx="10058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dirty="0"/>
              <a:t>SUPRATIMAS, KAD </a:t>
            </a:r>
          </a:p>
          <a:p>
            <a:pPr marL="0" indent="0" algn="ctr">
              <a:buNone/>
            </a:pPr>
            <a:r>
              <a:rPr lang="lt-LT" sz="8000" dirty="0"/>
              <a:t>LEADER - tai MES.</a:t>
            </a:r>
          </a:p>
        </p:txBody>
      </p:sp>
    </p:spTree>
    <p:extLst>
      <p:ext uri="{BB962C8B-B14F-4D97-AF65-F5344CB8AC3E}">
        <p14:creationId xmlns:p14="http://schemas.microsoft.com/office/powerpoint/2010/main" val="101491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99C60BD3-6738-471B-8B79-C71B20233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12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3</a:t>
            </a:r>
            <a:br>
              <a:rPr lang="lt-LT" sz="8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</a:br>
            <a:endParaRPr lang="lt-LT" dirty="0"/>
          </a:p>
        </p:txBody>
      </p:sp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543401FA-9C30-40BD-8489-9A3BC74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1079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lang="lt-LT" sz="4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iššūkis</a:t>
            </a:r>
          </a:p>
        </p:txBody>
      </p:sp>
    </p:spTree>
    <p:extLst>
      <p:ext uri="{BB962C8B-B14F-4D97-AF65-F5344CB8AC3E}">
        <p14:creationId xmlns:p14="http://schemas.microsoft.com/office/powerpoint/2010/main" val="4056362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8C286C-A366-40D2-8CBD-0EDD2499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3 IŠŠŪKIS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6F56746-6385-41D9-834B-82D5F79EB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SOCIALINIS VERSLAS</a:t>
            </a:r>
          </a:p>
        </p:txBody>
      </p:sp>
    </p:spTree>
    <p:extLst>
      <p:ext uri="{BB962C8B-B14F-4D97-AF65-F5344CB8AC3E}">
        <p14:creationId xmlns:p14="http://schemas.microsoft.com/office/powerpoint/2010/main" val="3404784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3D57C2-5BB1-4C8C-A8BB-428E2721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3 patirtys 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B2755A-1BE6-49DC-8925-90D62E950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024109"/>
            <a:ext cx="4937760" cy="3936425"/>
          </a:xfrm>
        </p:spPr>
        <p:txBody>
          <a:bodyPr>
            <a:normAutofit fontScale="70000" lnSpcReduction="20000"/>
          </a:bodyPr>
          <a:lstStyle/>
          <a:p>
            <a:r>
              <a:rPr lang="lt-LT" sz="3200" dirty="0"/>
              <a:t>NORAS, POREIKIS 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r>
              <a:rPr lang="lt-LT" sz="3200" dirty="0"/>
              <a:t>TEISINIO REGLAMENTAVIMO STOKA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r>
              <a:rPr lang="lt-LT" sz="3200" dirty="0"/>
              <a:t>ŽŪM REGLAMENTAVIMAS </a:t>
            </a:r>
          </a:p>
          <a:p>
            <a:r>
              <a:rPr lang="lt-LT" sz="3200" dirty="0"/>
              <a:t>(</a:t>
            </a:r>
            <a:r>
              <a:rPr lang="lt-LT" sz="3200" dirty="0">
                <a:solidFill>
                  <a:schemeClr val="tx1"/>
                </a:solidFill>
                <a:cs typeface="Times New Roman" panose="02020603050405020304" pitchFamily="18" charset="0"/>
              </a:rPr>
              <a:t>Socialinio verslo gairės (2017 m.) bendros tinkamumo sąlygos, socialinio poveikio matavimo skaičiuoklė</a:t>
            </a:r>
            <a:r>
              <a:rPr lang="lt-LT" sz="3200" dirty="0">
                <a:solidFill>
                  <a:schemeClr val="tx1"/>
                </a:solidFill>
              </a:rPr>
              <a:t>)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endParaRPr lang="lt-LT" sz="3200" dirty="0"/>
          </a:p>
          <a:p>
            <a:endParaRPr lang="lt-LT" dirty="0"/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9B8A6ED-8B9D-439B-BCBC-4A455DE06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2024109"/>
            <a:ext cx="4937760" cy="3936425"/>
          </a:xfrm>
        </p:spPr>
        <p:txBody>
          <a:bodyPr>
            <a:normAutofit fontScale="70000" lnSpcReduction="20000"/>
          </a:bodyPr>
          <a:lstStyle/>
          <a:p>
            <a:r>
              <a:rPr lang="lt-LT" sz="3000" dirty="0"/>
              <a:t>LABORATORINIAI DARBAI</a:t>
            </a:r>
          </a:p>
          <a:p>
            <a:pPr marL="0" indent="0">
              <a:buNone/>
            </a:pPr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200" dirty="0"/>
              <a:t>POREIKIS SAUGIKLIAMS</a:t>
            </a:r>
          </a:p>
          <a:p>
            <a:pPr marL="0" indent="0">
              <a:buNone/>
            </a:pPr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200" dirty="0"/>
              <a:t>VIS DAR TEISINIO REGLAMENTAVIMO LINK</a:t>
            </a:r>
          </a:p>
          <a:p>
            <a:pPr marL="0" indent="0">
              <a:buNone/>
            </a:pPr>
            <a:endParaRPr lang="lt-LT" sz="3200" b="1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indent="0">
              <a:buNone/>
            </a:pPr>
            <a:endParaRPr lang="lt-LT" sz="3200" b="1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indent="0">
              <a:buNone/>
            </a:pPr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</a:t>
            </a:r>
            <a:r>
              <a:rPr lang="lt-LT" sz="3000" dirty="0"/>
              <a:t> PROCESE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51316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3.1.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216" y="2689113"/>
            <a:ext cx="10058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dirty="0"/>
              <a:t>PRAKTIKA </a:t>
            </a:r>
            <a:r>
              <a:rPr lang="lt-LT" sz="4000" dirty="0" err="1"/>
              <a:t>vs</a:t>
            </a:r>
            <a:r>
              <a:rPr lang="lt-LT" sz="4000" dirty="0"/>
              <a:t> REGLAMENTAVIMAS </a:t>
            </a:r>
          </a:p>
          <a:p>
            <a:pPr marL="0" indent="0" algn="ctr">
              <a:buNone/>
            </a:pPr>
            <a:r>
              <a:rPr lang="lt-LT" sz="8000" dirty="0"/>
              <a:t>LINK SUPRATIMO...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906050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3.2.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98" y="2041043"/>
            <a:ext cx="11114843" cy="402336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lt-LT" sz="8000" dirty="0"/>
              <a:t>Socialinis verslas pagal LEADER – OK, bet turi būti reglamentuota ir nacionaliniu lygiu.</a:t>
            </a:r>
          </a:p>
        </p:txBody>
      </p:sp>
    </p:spTree>
    <p:extLst>
      <p:ext uri="{BB962C8B-B14F-4D97-AF65-F5344CB8AC3E}">
        <p14:creationId xmlns:p14="http://schemas.microsoft.com/office/powerpoint/2010/main" val="3736622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99C60BD3-6738-471B-8B79-C71B20233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12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4</a:t>
            </a:r>
            <a:br>
              <a:rPr lang="lt-LT" sz="8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</a:br>
            <a:endParaRPr lang="lt-LT" dirty="0"/>
          </a:p>
        </p:txBody>
      </p:sp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543401FA-9C30-40BD-8489-9A3BC74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1079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lang="lt-LT" sz="4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iššūkis</a:t>
            </a:r>
          </a:p>
        </p:txBody>
      </p:sp>
    </p:spTree>
    <p:extLst>
      <p:ext uri="{BB962C8B-B14F-4D97-AF65-F5344CB8AC3E}">
        <p14:creationId xmlns:p14="http://schemas.microsoft.com/office/powerpoint/2010/main" val="1998139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8C286C-A366-40D2-8CBD-0EDD2499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4 IŠŠŪKIS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6F56746-6385-41D9-834B-82D5F79EB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lt-LT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VALDŽIOS IR DARBUOTOJŲ KAITA </a:t>
            </a:r>
          </a:p>
        </p:txBody>
      </p:sp>
    </p:spTree>
    <p:extLst>
      <p:ext uri="{BB962C8B-B14F-4D97-AF65-F5344CB8AC3E}">
        <p14:creationId xmlns:p14="http://schemas.microsoft.com/office/powerpoint/2010/main" val="688649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3D57C2-5BB1-4C8C-A8BB-428E2721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4 patirtys 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B2755A-1BE6-49DC-8925-90D62E950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1873188"/>
            <a:ext cx="4937760" cy="4087346"/>
          </a:xfrm>
        </p:spPr>
        <p:txBody>
          <a:bodyPr>
            <a:normAutofit fontScale="70000" lnSpcReduction="20000"/>
          </a:bodyPr>
          <a:lstStyle/>
          <a:p>
            <a:r>
              <a:rPr lang="lt-LT" sz="3200" dirty="0"/>
              <a:t>PASIKEITIMAI </a:t>
            </a:r>
          </a:p>
          <a:p>
            <a:r>
              <a:rPr lang="lt-LT" sz="3200" dirty="0"/>
              <a:t>(VPS, VP taisyklių keitimai, kad būtų įmanoma įgyvendinti tikslus, pasikeitus politinei valdžiai, reikėjo vėl įrodinėti LEADER reikšmę ir socialinių partnerių svarbą, planai ŽŪM perkelti į Kauną)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r>
              <a:rPr lang="lt-LT" sz="3200" dirty="0"/>
              <a:t>DARBUOTOJŲ KAITA </a:t>
            </a:r>
          </a:p>
          <a:p>
            <a:r>
              <a:rPr lang="lt-LT" sz="3200" dirty="0"/>
              <a:t>(funkcijų perkėlimas NMA teritoriniams skyriams, VVG, VVGT pasikeitimai)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  <a:endParaRPr lang="lt-LT" sz="3200" dirty="0"/>
          </a:p>
          <a:p>
            <a:endParaRPr lang="lt-LT" b="1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9B8A6ED-8B9D-439B-BCBC-4A455DE06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1873188"/>
            <a:ext cx="4937760" cy="4087346"/>
          </a:xfrm>
        </p:spPr>
        <p:txBody>
          <a:bodyPr>
            <a:normAutofit fontScale="70000" lnSpcReduction="20000"/>
          </a:bodyPr>
          <a:lstStyle/>
          <a:p>
            <a:r>
              <a:rPr lang="lt-LT" sz="3000" dirty="0"/>
              <a:t>SUPRATIMAS IR SUGRĮŽIMAS</a:t>
            </a:r>
          </a:p>
          <a:p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endParaRPr lang="lt-LT" sz="3000" b="1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indent="0">
              <a:buNone/>
            </a:pPr>
            <a:r>
              <a:rPr lang="lt-LT" sz="3000" dirty="0"/>
              <a:t> PARTNERYSTĖ</a:t>
            </a:r>
          </a:p>
          <a:p>
            <a:pPr marL="0" indent="0">
              <a:buNone/>
            </a:pPr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endParaRPr lang="lt-LT" sz="3000" b="1" dirty="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0" indent="0">
              <a:buNone/>
            </a:pPr>
            <a:r>
              <a:rPr lang="lt-LT" sz="3000" dirty="0"/>
              <a:t> ATRANKA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59538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4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216" y="2689113"/>
            <a:ext cx="10058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b="1" dirty="0"/>
              <a:t>LINK</a:t>
            </a:r>
            <a:r>
              <a:rPr lang="lt-LT" sz="4000" dirty="0"/>
              <a:t> SUPRATIMO, KAD </a:t>
            </a:r>
          </a:p>
          <a:p>
            <a:pPr marL="0" indent="0" algn="ctr">
              <a:buNone/>
            </a:pPr>
            <a:r>
              <a:rPr lang="lt-LT" sz="8000" dirty="0"/>
              <a:t>LEADER - tai MES.</a:t>
            </a:r>
          </a:p>
        </p:txBody>
      </p:sp>
    </p:spTree>
    <p:extLst>
      <p:ext uri="{BB962C8B-B14F-4D97-AF65-F5344CB8AC3E}">
        <p14:creationId xmlns:p14="http://schemas.microsoft.com/office/powerpoint/2010/main" val="1296119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99C60BD3-6738-471B-8B79-C71B20233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12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5</a:t>
            </a:r>
            <a:br>
              <a:rPr lang="lt-LT" sz="8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</a:br>
            <a:endParaRPr lang="lt-LT" dirty="0"/>
          </a:p>
        </p:txBody>
      </p:sp>
      <p:sp>
        <p:nvSpPr>
          <p:cNvPr id="5" name="Antrinis pavadinimas 4">
            <a:extLst>
              <a:ext uri="{FF2B5EF4-FFF2-40B4-BE49-F238E27FC236}">
                <a16:creationId xmlns:a16="http://schemas.microsoft.com/office/drawing/2014/main" id="{543401FA-9C30-40BD-8489-9A3BC74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1079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4"/>
              <a:buNone/>
            </a:pPr>
            <a:r>
              <a:rPr lang="lt-LT" sz="4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iššūkis</a:t>
            </a:r>
          </a:p>
        </p:txBody>
      </p:sp>
    </p:spTree>
    <p:extLst>
      <p:ext uri="{BB962C8B-B14F-4D97-AF65-F5344CB8AC3E}">
        <p14:creationId xmlns:p14="http://schemas.microsoft.com/office/powerpoint/2010/main" val="2506309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8C286C-A366-40D2-8CBD-0EDD2499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5 IŠŠŪKIS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6F56746-6385-41D9-834B-82D5F79EB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417" y="2852395"/>
            <a:ext cx="10058400" cy="2607372"/>
          </a:xfrm>
        </p:spPr>
        <p:txBody>
          <a:bodyPr>
            <a:normAutofit/>
          </a:bodyPr>
          <a:lstStyle/>
          <a:p>
            <a:pPr algn="ctr"/>
            <a:r>
              <a:rPr lang="lt-LT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PANDEMIJA </a:t>
            </a:r>
          </a:p>
        </p:txBody>
      </p:sp>
    </p:spTree>
    <p:extLst>
      <p:ext uri="{BB962C8B-B14F-4D97-AF65-F5344CB8AC3E}">
        <p14:creationId xmlns:p14="http://schemas.microsoft.com/office/powerpoint/2010/main" val="443202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3D57C2-5BB1-4C8C-A8BB-428E27216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/>
          <a:lstStyle/>
          <a:p>
            <a:r>
              <a:rPr lang="lt-LT" dirty="0"/>
              <a:t>5 patirtys 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B2755A-1BE6-49DC-8925-90D62E950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1873187"/>
            <a:ext cx="4876801" cy="4447713"/>
          </a:xfrm>
        </p:spPr>
        <p:txBody>
          <a:bodyPr>
            <a:normAutofit fontScale="55000" lnSpcReduction="20000"/>
          </a:bodyPr>
          <a:lstStyle/>
          <a:p>
            <a:r>
              <a:rPr lang="lt-LT" sz="3200" dirty="0"/>
              <a:t>NEIGIMAS, NEVILTIS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endParaRPr lang="lt-LT" sz="3200" dirty="0"/>
          </a:p>
          <a:p>
            <a:r>
              <a:rPr lang="lt-LT" sz="3200" dirty="0"/>
              <a:t>NUOTOLIS</a:t>
            </a:r>
          </a:p>
          <a:p>
            <a:r>
              <a:rPr lang="lt-LT" sz="3200" dirty="0"/>
              <a:t>(</a:t>
            </a:r>
            <a:r>
              <a:rPr lang="lt-LT" sz="3200" dirty="0" err="1"/>
              <a:t>zoom</a:t>
            </a:r>
            <a:r>
              <a:rPr lang="lt-LT" sz="3200" dirty="0"/>
              <a:t>, </a:t>
            </a:r>
            <a:r>
              <a:rPr lang="lt-LT" sz="3200" dirty="0" err="1"/>
              <a:t>teams</a:t>
            </a:r>
            <a:r>
              <a:rPr lang="lt-LT" sz="3200" dirty="0"/>
              <a:t>..., paraiškų dėžutės, paraiškų karantinas, parašai ant nuotolinio posėdžio  protokolo, tvarkų, reglamentų pokyčiai)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200" dirty="0"/>
              <a:t>ATRADIMAI</a:t>
            </a:r>
          </a:p>
          <a:p>
            <a:pPr marL="0" indent="0">
              <a:buNone/>
            </a:pPr>
            <a:r>
              <a:rPr lang="lt-LT" sz="3200" dirty="0"/>
              <a:t>(supaprastėję reikalavimai, skenuotas irgi gerai</a:t>
            </a:r>
            <a:r>
              <a:rPr lang="lt-LT" sz="3200" dirty="0">
                <a:sym typeface="Wingdings" panose="05000000000000000000" pitchFamily="2" charset="2"/>
              </a:rPr>
              <a:t>,  avansas verslui, ilgesnis įgyvendinimo laikas, </a:t>
            </a:r>
            <a:r>
              <a:rPr lang="lt-LT" sz="3200" dirty="0"/>
              <a:t>kassavaitiniai pasitarimai su ŽŪM, kompetencijų padidėjimas IT srityje)</a:t>
            </a:r>
          </a:p>
          <a:p>
            <a:r>
              <a:rPr lang="lt-LT" sz="32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  <a:endParaRPr lang="lt-LT" sz="3200" dirty="0"/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9B8A6ED-8B9D-439B-BCBC-4A455DE06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1873188"/>
            <a:ext cx="5252030" cy="4367814"/>
          </a:xfrm>
        </p:spPr>
        <p:txBody>
          <a:bodyPr>
            <a:normAutofit fontScale="55000" lnSpcReduction="20000"/>
          </a:bodyPr>
          <a:lstStyle/>
          <a:p>
            <a:r>
              <a:rPr lang="lt-LT" sz="3000" dirty="0"/>
              <a:t>VIETOS PROJEKTŲ SĄSTINGIS</a:t>
            </a:r>
          </a:p>
          <a:p>
            <a:r>
              <a:rPr lang="lt-LT" sz="3000" dirty="0"/>
              <a:t>(pratęsti, nukelti..., pratęsti, nukelti...)</a:t>
            </a:r>
          </a:p>
          <a:p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000" dirty="0"/>
              <a:t> GEROJI PATIRTIS</a:t>
            </a:r>
          </a:p>
          <a:p>
            <a:pPr marL="0" indent="0">
              <a:buNone/>
            </a:pPr>
            <a:r>
              <a:rPr lang="lt-LT" sz="3000" dirty="0"/>
              <a:t> (nereikia važiuoti iki 200 km, kad sudalyvautum 1 val. renginyje, posėdyje, susirinkime, nuotolinės konsultacijos, </a:t>
            </a:r>
            <a:r>
              <a:rPr lang="lt-LT" sz="3000" dirty="0" err="1"/>
              <a:t>live</a:t>
            </a:r>
            <a:r>
              <a:rPr lang="lt-LT" sz="3000" dirty="0"/>
              <a:t> renginiai, skubūs pasitarimai)</a:t>
            </a:r>
          </a:p>
          <a:p>
            <a:pPr marL="0" indent="0">
              <a:buNone/>
            </a:pPr>
            <a:r>
              <a:rPr lang="lt-LT" sz="3000" b="1" dirty="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↓</a:t>
            </a:r>
          </a:p>
          <a:p>
            <a:pPr marL="0" indent="0">
              <a:buNone/>
            </a:pPr>
            <a:r>
              <a:rPr lang="lt-LT" sz="3000" dirty="0"/>
              <a:t> PATIRTYS SUARTINA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40249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0A42CC-A4D3-475F-A838-A22F0A281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5 rezultatas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216" y="2689113"/>
            <a:ext cx="10058400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dirty="0"/>
              <a:t>SUPRATIMAS, KAD </a:t>
            </a:r>
          </a:p>
          <a:p>
            <a:pPr marL="0" indent="0" algn="ctr">
              <a:buNone/>
            </a:pPr>
            <a:r>
              <a:rPr lang="lt-LT" sz="8000" dirty="0"/>
              <a:t>LEADER - tai MES.</a:t>
            </a:r>
          </a:p>
        </p:txBody>
      </p:sp>
    </p:spTree>
    <p:extLst>
      <p:ext uri="{BB962C8B-B14F-4D97-AF65-F5344CB8AC3E}">
        <p14:creationId xmlns:p14="http://schemas.microsoft.com/office/powerpoint/2010/main" val="104066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9C69A20-C93B-42F0-B75B-75C31850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O KAS YRA  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AD4620E-6858-4DDB-93C9-952827343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 algn="ctr">
              <a:buNone/>
            </a:pPr>
            <a:r>
              <a:rPr lang="lt-LT" sz="20000" dirty="0"/>
              <a:t>MES?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761649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A72D443-58BB-4632-94AC-4D2573043FD3}"/>
              </a:ext>
            </a:extLst>
          </p:cNvPr>
          <p:cNvGraphicFramePr/>
          <p:nvPr/>
        </p:nvGraphicFramePr>
        <p:xfrm>
          <a:off x="1873188" y="97655"/>
          <a:ext cx="10186262" cy="6347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dyklė: į viršų 6">
            <a:extLst>
              <a:ext uri="{FF2B5EF4-FFF2-40B4-BE49-F238E27FC236}">
                <a16:creationId xmlns:a16="http://schemas.microsoft.com/office/drawing/2014/main" id="{FF2EFA76-B5E9-4C56-A947-DD454275946F}"/>
              </a:ext>
            </a:extLst>
          </p:cNvPr>
          <p:cNvSpPr/>
          <p:nvPr/>
        </p:nvSpPr>
        <p:spPr>
          <a:xfrm>
            <a:off x="132550" y="452762"/>
            <a:ext cx="1527574" cy="5832628"/>
          </a:xfrm>
          <a:prstGeom prst="up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FCB080-272C-47F6-AC33-6FC28667FC8B}"/>
              </a:ext>
            </a:extLst>
          </p:cNvPr>
          <p:cNvSpPr txBox="1"/>
          <p:nvPr/>
        </p:nvSpPr>
        <p:spPr>
          <a:xfrm>
            <a:off x="513675" y="994300"/>
            <a:ext cx="800219" cy="490237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vert270" wrap="square" rtlCol="0">
            <a:spAutoFit/>
          </a:bodyPr>
          <a:lstStyle/>
          <a:p>
            <a:r>
              <a:rPr lang="lt-LT" sz="4000" dirty="0">
                <a:ln w="0"/>
                <a:solidFill>
                  <a:schemeClr val="accent2">
                    <a:lumMod val="50000"/>
                  </a:schemeClr>
                </a:solidFill>
              </a:rPr>
              <a:t>IŠ  APAČIOS  Į  VIRŠŲ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0A3F27-2541-4365-AF1C-1A1BD1B4C35A}"/>
              </a:ext>
            </a:extLst>
          </p:cNvPr>
          <p:cNvSpPr txBox="1"/>
          <p:nvPr/>
        </p:nvSpPr>
        <p:spPr>
          <a:xfrm>
            <a:off x="132550" y="6304002"/>
            <a:ext cx="12059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000" b="1" i="1" dirty="0"/>
              <a:t>VISI KAIMO PLĖTROS PROCESO DALYVIAI, POKYČIO VIETOJE DARYTOJAI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id="{4357FB31-E28D-4D17-9D15-7F088C1834B9}"/>
              </a:ext>
            </a:extLst>
          </p:cNvPr>
          <p:cNvSpPr/>
          <p:nvPr/>
        </p:nvSpPr>
        <p:spPr>
          <a:xfrm>
            <a:off x="3091523" y="1619665"/>
            <a:ext cx="6272507" cy="20823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1" name="Ovalas 10">
            <a:extLst>
              <a:ext uri="{FF2B5EF4-FFF2-40B4-BE49-F238E27FC236}">
                <a16:creationId xmlns:a16="http://schemas.microsoft.com/office/drawing/2014/main" id="{498B2A54-A176-46A2-A64F-65A47991CBF1}"/>
              </a:ext>
            </a:extLst>
          </p:cNvPr>
          <p:cNvSpPr/>
          <p:nvPr/>
        </p:nvSpPr>
        <p:spPr>
          <a:xfrm>
            <a:off x="896337" y="1555811"/>
            <a:ext cx="10839635" cy="484584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2" name="Ovalas 11">
            <a:extLst>
              <a:ext uri="{FF2B5EF4-FFF2-40B4-BE49-F238E27FC236}">
                <a16:creationId xmlns:a16="http://schemas.microsoft.com/office/drawing/2014/main" id="{F69C1095-39BD-45D7-BD70-2B97A0F04F49}"/>
              </a:ext>
            </a:extLst>
          </p:cNvPr>
          <p:cNvSpPr/>
          <p:nvPr/>
        </p:nvSpPr>
        <p:spPr>
          <a:xfrm>
            <a:off x="1411549" y="3271421"/>
            <a:ext cx="10839635" cy="2916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2980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F2F35B3-ECF2-41CF-AB2D-6F503D760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35" y="1987777"/>
            <a:ext cx="12020365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8000" dirty="0"/>
              <a:t>LEADER - tai MES – </a:t>
            </a:r>
          </a:p>
          <a:p>
            <a:pPr marL="0" indent="0" algn="ctr">
              <a:buNone/>
            </a:pPr>
            <a:r>
              <a:rPr lang="lt-LT" sz="8000" dirty="0"/>
              <a:t>kaimo plėtros proceso ŽMONĖS.</a:t>
            </a:r>
          </a:p>
        </p:txBody>
      </p:sp>
    </p:spTree>
    <p:extLst>
      <p:ext uri="{BB962C8B-B14F-4D97-AF65-F5344CB8AC3E}">
        <p14:creationId xmlns:p14="http://schemas.microsoft.com/office/powerpoint/2010/main" val="3377385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8"/>
          <p:cNvSpPr txBox="1">
            <a:spLocks noGrp="1"/>
          </p:cNvSpPr>
          <p:nvPr>
            <p:ph type="title" idx="4294967295"/>
          </p:nvPr>
        </p:nvSpPr>
        <p:spPr>
          <a:xfrm>
            <a:off x="6425967" y="525265"/>
            <a:ext cx="5011925" cy="5105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buClr>
                <a:schemeClr val="dk2"/>
              </a:buClr>
              <a:buSzPts val="1610"/>
            </a:pPr>
            <a:r>
              <a:rPr lang="lt-LT" sz="41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Ačiū už dėmesį!</a:t>
            </a:r>
            <a:br>
              <a:rPr lang="lt-LT" sz="41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lt-LT" sz="41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lt-LT" sz="41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lt-LT" sz="41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lt-LT" sz="18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1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Arial"/>
                <a:cs typeface="Arial"/>
                <a:sym typeface="Arial"/>
              </a:rPr>
              <a:t>Kristina Švedaitė </a:t>
            </a:r>
            <a:br>
              <a:rPr lang="lt-LT" sz="1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Arial"/>
                <a:cs typeface="Arial"/>
                <a:sym typeface="Arial"/>
              </a:rPr>
            </a:br>
            <a: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vvgtinklas@gmail.com</a:t>
            </a:r>
            <a:b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</a:br>
            <a: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Buveinės adresas: Nemuno g. 14,  Rokai,  46159 Kauno r.</a:t>
            </a:r>
            <a:b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</a:br>
            <a: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Mus rasite socialiniame tinkle „Facebook“</a:t>
            </a:r>
            <a:b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</a:br>
            <a: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  <a:t>www.leadertinklas.lt</a:t>
            </a:r>
            <a:br>
              <a:rPr lang="lt-LT" sz="1800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Bookman Old Style"/>
                <a:cs typeface="Bookman Old Style"/>
                <a:sym typeface="Bookman Old Style"/>
              </a:rPr>
            </a:br>
            <a:endParaRPr sz="1800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527" name="Google Shape;527;p58"/>
          <p:cNvPicPr preferRelativeResize="0"/>
          <p:nvPr/>
        </p:nvPicPr>
        <p:blipFill rotWithShape="1">
          <a:blip r:embed="rId3">
            <a:alphaModFix/>
          </a:blip>
          <a:srcRect t="1455" r="9719"/>
          <a:stretch/>
        </p:blipFill>
        <p:spPr>
          <a:xfrm>
            <a:off x="1113668" y="92278"/>
            <a:ext cx="3701614" cy="62513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0D8E78-C913-4BDF-B99C-9CD564D33820}"/>
              </a:ext>
            </a:extLst>
          </p:cNvPr>
          <p:cNvSpPr txBox="1"/>
          <p:nvPr/>
        </p:nvSpPr>
        <p:spPr>
          <a:xfrm>
            <a:off x="1518082" y="3297869"/>
            <a:ext cx="3297200" cy="8002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800" b="1" dirty="0"/>
          </a:p>
          <a:p>
            <a:pPr algn="ctr"/>
            <a:r>
              <a:rPr lang="lt-LT" sz="3000" b="1" dirty="0"/>
              <a:t>LEADER – tai MES</a:t>
            </a:r>
            <a:r>
              <a:rPr lang="en-US" sz="3000" b="1" dirty="0"/>
              <a:t>!</a:t>
            </a:r>
          </a:p>
          <a:p>
            <a:pPr algn="ctr"/>
            <a:endParaRPr lang="lt-LT" sz="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ktyvinė">
  <a:themeElements>
    <a:clrScheme name="Retrospektyvinė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yvinė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yvinė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1577</TotalTime>
  <Words>558</Words>
  <Application>Microsoft Office PowerPoint</Application>
  <PresentationFormat>Plačiaekranė</PresentationFormat>
  <Paragraphs>154</Paragraphs>
  <Slides>29</Slides>
  <Notes>2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29</vt:i4>
      </vt:variant>
    </vt:vector>
  </HeadingPairs>
  <TitlesOfParts>
    <vt:vector size="35" baseType="lpstr">
      <vt:lpstr>Arial</vt:lpstr>
      <vt:lpstr>Bookman Old Style</vt:lpstr>
      <vt:lpstr>Calibri</vt:lpstr>
      <vt:lpstr>Calibri Light</vt:lpstr>
      <vt:lpstr>Times New Roman</vt:lpstr>
      <vt:lpstr>Retrospektyvinė</vt:lpstr>
      <vt:lpstr>„PowerPoint“ pateiktis</vt:lpstr>
      <vt:lpstr>Pranešimo struktūra </vt:lpstr>
      <vt:lpstr>1 </vt:lpstr>
      <vt:lpstr>1 IŠŠŪKIS</vt:lpstr>
      <vt:lpstr>1 patirtys </vt:lpstr>
      <vt:lpstr>1 rezultatas</vt:lpstr>
      <vt:lpstr>1.1. rezultatas</vt:lpstr>
      <vt:lpstr>2 </vt:lpstr>
      <vt:lpstr>2 IŠŠŪKIS</vt:lpstr>
      <vt:lpstr>2 patirtys </vt:lpstr>
      <vt:lpstr>1 rezultatas</vt:lpstr>
      <vt:lpstr>2 rezultatas</vt:lpstr>
      <vt:lpstr>3 </vt:lpstr>
      <vt:lpstr>3 IŠŠŪKIS</vt:lpstr>
      <vt:lpstr>3 patirtys </vt:lpstr>
      <vt:lpstr>3.1. rezultatas</vt:lpstr>
      <vt:lpstr>3.2. rezultatas</vt:lpstr>
      <vt:lpstr>4 </vt:lpstr>
      <vt:lpstr>4 IŠŠŪKIS</vt:lpstr>
      <vt:lpstr>4 patirtys </vt:lpstr>
      <vt:lpstr>4 rezultatas</vt:lpstr>
      <vt:lpstr>5 </vt:lpstr>
      <vt:lpstr>5 IŠŠŪKIS</vt:lpstr>
      <vt:lpstr>5 patirtys </vt:lpstr>
      <vt:lpstr>5 rezultatas</vt:lpstr>
      <vt:lpstr>O KAS YRA  </vt:lpstr>
      <vt:lpstr>„PowerPoint“ pateiktis</vt:lpstr>
      <vt:lpstr>„PowerPoint“ pateiktis</vt:lpstr>
      <vt:lpstr>Ačiū už dėmesį!     Kristina Švedaitė  vvgtinklas@gmail.com Buveinės adresas: Nemuno g. 14,  Rokai,  46159 Kauno r. Mus rasite socialiniame tinkle „Facebook“ www.leadertinklas.lt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Ilona Javičienė</dc:creator>
  <cp:lastModifiedBy>HP</cp:lastModifiedBy>
  <cp:revision>81</cp:revision>
  <dcterms:created xsi:type="dcterms:W3CDTF">2021-02-09T09:06:16Z</dcterms:created>
  <dcterms:modified xsi:type="dcterms:W3CDTF">2021-09-03T08:42:43Z</dcterms:modified>
</cp:coreProperties>
</file>