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3"/>
  </p:notesMasterIdLst>
  <p:sldIdLst>
    <p:sldId id="257" r:id="rId2"/>
    <p:sldId id="333" r:id="rId3"/>
    <p:sldId id="334" r:id="rId4"/>
    <p:sldId id="335" r:id="rId5"/>
    <p:sldId id="336" r:id="rId6"/>
    <p:sldId id="337" r:id="rId7"/>
    <p:sldId id="341" r:id="rId8"/>
    <p:sldId id="338" r:id="rId9"/>
    <p:sldId id="261" r:id="rId10"/>
    <p:sldId id="260" r:id="rId11"/>
    <p:sldId id="265" r:id="rId12"/>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53" d="100"/>
          <a:sy n="53" d="100"/>
        </p:scale>
        <p:origin x="821"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D8A4B2-DE6F-4288-B43D-A8AF084398C2}" type="doc">
      <dgm:prSet loTypeId="urn:microsoft.com/office/officeart/2016/7/layout/LinearArrowProcessNumbered" loCatId="process" qsTypeId="urn:microsoft.com/office/officeart/2005/8/quickstyle/simple1" qsCatId="simple" csTypeId="urn:microsoft.com/office/officeart/2005/8/colors/accent1_2" csCatId="accent1" phldr="1"/>
      <dgm:spPr/>
      <dgm:t>
        <a:bodyPr/>
        <a:lstStyle/>
        <a:p>
          <a:endParaRPr lang="en-US"/>
        </a:p>
      </dgm:t>
    </dgm:pt>
    <dgm:pt modelId="{D44D2E56-E29C-4B9C-A8F3-37260A454142}">
      <dgm:prSet custT="1"/>
      <dgm:spPr>
        <a:solidFill>
          <a:schemeClr val="accent6">
            <a:lumMod val="20000"/>
            <a:lumOff val="80000"/>
            <a:alpha val="90000"/>
          </a:schemeClr>
        </a:solidFill>
        <a:ln>
          <a:solidFill>
            <a:schemeClr val="tx1">
              <a:alpha val="90000"/>
            </a:schemeClr>
          </a:solidFill>
        </a:ln>
      </dgm:spPr>
      <dgm:t>
        <a:bodyPr/>
        <a:lstStyle/>
        <a:p>
          <a:pPr algn="ctr"/>
          <a:r>
            <a:rPr lang="lt-LT" sz="1200" dirty="0"/>
            <a:t>Mokymų dalyvių skaičius - vietos projektų mokymuose dalyvavo 2266 dalyviai. 47 proc. visų mokymų sudarė mokymai, susiję su verslumo skatinimu. . 6 proc. mokymų buvo susiję su inovacijų ir bendradarbiavimo skatinimu</a:t>
          </a:r>
          <a:r>
            <a:rPr lang="lt-LT" sz="1300" dirty="0"/>
            <a:t>.</a:t>
          </a:r>
          <a:endParaRPr lang="en-US" sz="1300" dirty="0"/>
        </a:p>
      </dgm:t>
    </dgm:pt>
    <dgm:pt modelId="{5301EA44-44E5-43A2-B498-8C991A70345F}" type="parTrans" cxnId="{2507B268-2F88-4C9B-A06D-C9B77E2A0BDD}">
      <dgm:prSet/>
      <dgm:spPr/>
      <dgm:t>
        <a:bodyPr/>
        <a:lstStyle/>
        <a:p>
          <a:endParaRPr lang="en-US"/>
        </a:p>
      </dgm:t>
    </dgm:pt>
    <dgm:pt modelId="{A05937EC-9E4A-4430-B1D0-CDA228173585}" type="sibTrans" cxnId="{2507B268-2F88-4C9B-A06D-C9B77E2A0BDD}">
      <dgm:prSet phldrT="1" phldr="0"/>
      <dgm:spPr>
        <a:solidFill>
          <a:schemeClr val="accent6">
            <a:lumMod val="75000"/>
          </a:schemeClr>
        </a:solidFill>
      </dgm:spPr>
      <dgm:t>
        <a:bodyPr/>
        <a:lstStyle/>
        <a:p>
          <a:r>
            <a:rPr lang="en-US"/>
            <a:t>1</a:t>
          </a:r>
          <a:endParaRPr lang="en-US" dirty="0"/>
        </a:p>
      </dgm:t>
    </dgm:pt>
    <dgm:pt modelId="{E3B97AFF-B7D4-4907-87F7-FF502232677C}">
      <dgm:prSet/>
      <dgm:spPr>
        <a:solidFill>
          <a:schemeClr val="accent6">
            <a:lumMod val="20000"/>
            <a:lumOff val="80000"/>
            <a:alpha val="90000"/>
          </a:schemeClr>
        </a:solidFill>
        <a:ln>
          <a:solidFill>
            <a:schemeClr val="tx1">
              <a:alpha val="90000"/>
            </a:schemeClr>
          </a:solidFill>
        </a:ln>
      </dgm:spPr>
      <dgm:t>
        <a:bodyPr/>
        <a:lstStyle/>
        <a:p>
          <a:pPr algn="ctr"/>
          <a:r>
            <a:rPr lang="lt-LT" dirty="0"/>
            <a:t>Investicijos į atsinaujinančiosios energijos gamybą  - įgyvendinta 10 vietos projektų (investuota 985 909 Eur.).</a:t>
          </a:r>
          <a:endParaRPr lang="en-US" dirty="0"/>
        </a:p>
      </dgm:t>
    </dgm:pt>
    <dgm:pt modelId="{45113CF7-B75F-451E-BB68-135661FE25EA}" type="parTrans" cxnId="{7DA7D535-4951-47D7-8009-81CB52511BE8}">
      <dgm:prSet/>
      <dgm:spPr/>
      <dgm:t>
        <a:bodyPr/>
        <a:lstStyle/>
        <a:p>
          <a:endParaRPr lang="en-US"/>
        </a:p>
      </dgm:t>
    </dgm:pt>
    <dgm:pt modelId="{38B01858-D079-4888-945B-0F6F5849E1F8}" type="sibTrans" cxnId="{7DA7D535-4951-47D7-8009-81CB52511BE8}">
      <dgm:prSet phldrT="2" phldr="0"/>
      <dgm:spPr>
        <a:solidFill>
          <a:schemeClr val="accent6">
            <a:lumMod val="75000"/>
          </a:schemeClr>
        </a:solidFill>
      </dgm:spPr>
      <dgm:t>
        <a:bodyPr/>
        <a:lstStyle/>
        <a:p>
          <a:r>
            <a:rPr lang="en-US"/>
            <a:t>2</a:t>
          </a:r>
        </a:p>
      </dgm:t>
    </dgm:pt>
    <dgm:pt modelId="{7B47BFCE-41B4-4A08-BD53-66819C5C87F2}">
      <dgm:prSet/>
      <dgm:spPr>
        <a:solidFill>
          <a:schemeClr val="accent6">
            <a:lumMod val="20000"/>
            <a:lumOff val="80000"/>
            <a:alpha val="90000"/>
          </a:schemeClr>
        </a:solidFill>
        <a:ln>
          <a:solidFill>
            <a:schemeClr val="tx1">
              <a:alpha val="90000"/>
            </a:schemeClr>
          </a:solidFill>
        </a:ln>
      </dgm:spPr>
      <dgm:t>
        <a:bodyPr/>
        <a:lstStyle/>
        <a:p>
          <a:pPr algn="ctr"/>
          <a:r>
            <a:rPr lang="lt-LT" dirty="0"/>
            <a:t>Sukurtos darbo vietos įgyvendinant remiamus projektus - 506</a:t>
          </a:r>
          <a:r>
            <a:rPr lang="pt-BR" dirty="0"/>
            <a:t> naujos darbo vietos (etatai)</a:t>
          </a:r>
          <a:r>
            <a:rPr lang="lt-LT" dirty="0"/>
            <a:t>. Patvirtintuose ir įgyvendinamuose vietos projektuose numatyta sukurti – </a:t>
          </a:r>
          <a:endParaRPr lang="en-US" dirty="0"/>
        </a:p>
      </dgm:t>
    </dgm:pt>
    <dgm:pt modelId="{36704B1F-B289-4997-A442-8802BB2B267C}" type="parTrans" cxnId="{7382E569-EBB2-4EAF-A5C4-7744DACE61DA}">
      <dgm:prSet/>
      <dgm:spPr/>
      <dgm:t>
        <a:bodyPr/>
        <a:lstStyle/>
        <a:p>
          <a:endParaRPr lang="en-US"/>
        </a:p>
      </dgm:t>
    </dgm:pt>
    <dgm:pt modelId="{04DBDE28-F63A-4EAE-B789-0E9A799A7638}" type="sibTrans" cxnId="{7382E569-EBB2-4EAF-A5C4-7744DACE61DA}">
      <dgm:prSet phldrT="3" phldr="0"/>
      <dgm:spPr>
        <a:solidFill>
          <a:schemeClr val="accent6">
            <a:lumMod val="75000"/>
          </a:schemeClr>
        </a:solidFill>
      </dgm:spPr>
      <dgm:t>
        <a:bodyPr/>
        <a:lstStyle/>
        <a:p>
          <a:r>
            <a:rPr lang="en-US"/>
            <a:t>3</a:t>
          </a:r>
        </a:p>
      </dgm:t>
    </dgm:pt>
    <dgm:pt modelId="{497A2FE0-2B58-4B82-95C9-52693B573B51}">
      <dgm:prSet/>
      <dgm:spPr>
        <a:solidFill>
          <a:schemeClr val="accent6">
            <a:lumMod val="20000"/>
            <a:lumOff val="80000"/>
            <a:alpha val="90000"/>
          </a:schemeClr>
        </a:solidFill>
        <a:ln>
          <a:solidFill>
            <a:schemeClr val="tx1">
              <a:alpha val="90000"/>
            </a:schemeClr>
          </a:solidFill>
        </a:ln>
      </dgm:spPr>
      <dgm:t>
        <a:bodyPr/>
        <a:lstStyle/>
        <a:p>
          <a:pPr algn="ctr"/>
          <a:r>
            <a:rPr lang="lt-LT" dirty="0"/>
            <a:t>Gyventojų, kurie naudojasi geresnėmis paslaugomis skaičius - naudą dėl infrastruktūros atnaujinimo projektų gauna daugiau kaip 125 tūkst. asmenų.</a:t>
          </a:r>
          <a:endParaRPr lang="en-US" dirty="0"/>
        </a:p>
      </dgm:t>
    </dgm:pt>
    <dgm:pt modelId="{283EACF1-BDE9-4B00-B3BA-70F2FC631BDD}" type="parTrans" cxnId="{67A71205-ACA9-4BC2-B0FA-976C1FBF0414}">
      <dgm:prSet/>
      <dgm:spPr/>
      <dgm:t>
        <a:bodyPr/>
        <a:lstStyle/>
        <a:p>
          <a:endParaRPr lang="en-US"/>
        </a:p>
      </dgm:t>
    </dgm:pt>
    <dgm:pt modelId="{DE0E6747-21F7-4D03-8CCA-DADA09CCE992}" type="sibTrans" cxnId="{67A71205-ACA9-4BC2-B0FA-976C1FBF0414}">
      <dgm:prSet phldrT="4" phldr="0"/>
      <dgm:spPr>
        <a:solidFill>
          <a:schemeClr val="accent6">
            <a:lumMod val="75000"/>
          </a:schemeClr>
        </a:solidFill>
      </dgm:spPr>
      <dgm:t>
        <a:bodyPr/>
        <a:lstStyle/>
        <a:p>
          <a:r>
            <a:rPr lang="en-US"/>
            <a:t>4</a:t>
          </a:r>
        </a:p>
      </dgm:t>
    </dgm:pt>
    <dgm:pt modelId="{A8AA0D1A-0ABA-4726-89DC-DCFC0ACE4A6C}">
      <dgm:prSet/>
      <dgm:spPr>
        <a:solidFill>
          <a:schemeClr val="accent6">
            <a:lumMod val="20000"/>
            <a:lumOff val="80000"/>
            <a:alpha val="90000"/>
          </a:schemeClr>
        </a:solidFill>
        <a:ln cap="rnd"/>
      </dgm:spPr>
      <dgm:t>
        <a:bodyPr/>
        <a:lstStyle/>
        <a:p>
          <a:pPr algn="ctr"/>
          <a:r>
            <a:rPr lang="lt-LT" dirty="0"/>
            <a:t>Savanorystės skatinimas LEADER projektuose - savanoriai iš viso dalyvavo 42 vietos projektų įgyvendinime. Pritrauktų savanorių skaičius projektų vykdytojų duomenimis sudaro beveik 500 asmenų.</a:t>
          </a:r>
          <a:endParaRPr lang="en-US" dirty="0"/>
        </a:p>
      </dgm:t>
    </dgm:pt>
    <dgm:pt modelId="{6E74608A-59B4-42E4-A8FD-2A22231F1C51}" type="parTrans" cxnId="{13E15A15-CA35-42AC-82D4-2713561A3923}">
      <dgm:prSet/>
      <dgm:spPr/>
      <dgm:t>
        <a:bodyPr/>
        <a:lstStyle/>
        <a:p>
          <a:endParaRPr lang="en-US"/>
        </a:p>
      </dgm:t>
    </dgm:pt>
    <dgm:pt modelId="{27A79124-767D-4FFF-97B0-24C30674B796}" type="sibTrans" cxnId="{13E15A15-CA35-42AC-82D4-2713561A3923}">
      <dgm:prSet phldrT="5" phldr="0"/>
      <dgm:spPr>
        <a:solidFill>
          <a:schemeClr val="accent6">
            <a:lumMod val="75000"/>
          </a:schemeClr>
        </a:solidFill>
      </dgm:spPr>
      <dgm:t>
        <a:bodyPr/>
        <a:lstStyle/>
        <a:p>
          <a:r>
            <a:rPr lang="en-US"/>
            <a:t>5</a:t>
          </a:r>
        </a:p>
      </dgm:t>
    </dgm:pt>
    <dgm:pt modelId="{6BA20AB7-1478-4DFC-A551-982372BD83A5}">
      <dgm:prSet/>
      <dgm:spPr>
        <a:solidFill>
          <a:schemeClr val="accent6">
            <a:lumMod val="20000"/>
            <a:lumOff val="80000"/>
            <a:alpha val="90000"/>
          </a:schemeClr>
        </a:solidFill>
        <a:ln>
          <a:solidFill>
            <a:schemeClr val="tx1">
              <a:alpha val="90000"/>
            </a:schemeClr>
          </a:solidFill>
        </a:ln>
      </dgm:spPr>
      <dgm:t>
        <a:bodyPr/>
        <a:lstStyle/>
        <a:p>
          <a:pPr algn="ctr"/>
          <a:r>
            <a:rPr lang="lt-LT" dirty="0"/>
            <a:t>Projektai, kuriais skatinama NVO socialinė veikla, socialinis ir bendruomeninis verslas - įgyvendinti 45 tokie vietos projektai. Įgyvendinus šiuos projektus sukurta beveik 70 naujų darbo vietų.</a:t>
          </a:r>
          <a:endParaRPr lang="en-US" dirty="0"/>
        </a:p>
      </dgm:t>
    </dgm:pt>
    <dgm:pt modelId="{85F11D21-6EF2-4AF7-8140-9B50EF78CC06}" type="parTrans" cxnId="{13B5EF95-E625-403B-864A-1F7EA49F218D}">
      <dgm:prSet/>
      <dgm:spPr/>
      <dgm:t>
        <a:bodyPr/>
        <a:lstStyle/>
        <a:p>
          <a:endParaRPr lang="en-US"/>
        </a:p>
      </dgm:t>
    </dgm:pt>
    <dgm:pt modelId="{F96A45CB-7458-4846-BD66-2963C0AA4516}" type="sibTrans" cxnId="{13B5EF95-E625-403B-864A-1F7EA49F218D}">
      <dgm:prSet phldrT="6" phldr="0"/>
      <dgm:spPr>
        <a:solidFill>
          <a:schemeClr val="accent6">
            <a:lumMod val="75000"/>
          </a:schemeClr>
        </a:solidFill>
      </dgm:spPr>
      <dgm:t>
        <a:bodyPr/>
        <a:lstStyle/>
        <a:p>
          <a:r>
            <a:rPr lang="en-US"/>
            <a:t>6</a:t>
          </a:r>
        </a:p>
      </dgm:t>
    </dgm:pt>
    <dgm:pt modelId="{33C6BF8B-AE68-49D9-B9BA-9A24B73CB28B}">
      <dgm:prSet/>
      <dgm:spPr>
        <a:solidFill>
          <a:schemeClr val="accent6">
            <a:lumMod val="20000"/>
            <a:lumOff val="80000"/>
            <a:alpha val="90000"/>
          </a:schemeClr>
        </a:solidFill>
        <a:ln>
          <a:solidFill>
            <a:schemeClr val="tx1">
              <a:alpha val="90000"/>
            </a:schemeClr>
          </a:solidFill>
        </a:ln>
      </dgm:spPr>
      <dgm:t>
        <a:bodyPr/>
        <a:lstStyle/>
        <a:p>
          <a:pPr algn="ctr"/>
          <a:r>
            <a:rPr lang="lt-LT" dirty="0"/>
            <a:t>Paremtas žemės ūkis - parama skirta ūkininkams, pradedantiems arba plėtojantiems ne žemės ūkio verslą, ypač kaimo turizmo veiklą, taip pat investuojantiems į žemės ūkio produkcijos perdirbimui skirtą įrangą. Parmeta 32 ūkininkų įgyvendinti vietos projektai.   </a:t>
          </a:r>
          <a:endParaRPr lang="en-US" dirty="0"/>
        </a:p>
      </dgm:t>
    </dgm:pt>
    <dgm:pt modelId="{F2EC00AF-2789-4AA5-AF20-004B6B46E6BC}" type="parTrans" cxnId="{201BB99F-70E8-4731-AD3B-528E54B1A83E}">
      <dgm:prSet/>
      <dgm:spPr/>
      <dgm:t>
        <a:bodyPr/>
        <a:lstStyle/>
        <a:p>
          <a:endParaRPr lang="en-US"/>
        </a:p>
      </dgm:t>
    </dgm:pt>
    <dgm:pt modelId="{DBB22702-F14E-4C59-B38E-E3C246B9247A}" type="sibTrans" cxnId="{201BB99F-70E8-4731-AD3B-528E54B1A83E}">
      <dgm:prSet phldrT="7" phldr="0"/>
      <dgm:spPr>
        <a:solidFill>
          <a:schemeClr val="accent6">
            <a:lumMod val="75000"/>
          </a:schemeClr>
        </a:solidFill>
      </dgm:spPr>
      <dgm:t>
        <a:bodyPr/>
        <a:lstStyle/>
        <a:p>
          <a:r>
            <a:rPr lang="en-US"/>
            <a:t>7</a:t>
          </a:r>
        </a:p>
      </dgm:t>
    </dgm:pt>
    <dgm:pt modelId="{85F628DE-C79C-494D-B0B6-CD2847DF5DC4}" type="pres">
      <dgm:prSet presAssocID="{1BD8A4B2-DE6F-4288-B43D-A8AF084398C2}" presName="linearFlow" presStyleCnt="0">
        <dgm:presLayoutVars>
          <dgm:dir/>
          <dgm:animLvl val="lvl"/>
          <dgm:resizeHandles val="exact"/>
        </dgm:presLayoutVars>
      </dgm:prSet>
      <dgm:spPr/>
    </dgm:pt>
    <dgm:pt modelId="{7338B9F7-6A52-4551-A0D7-5A5EC9ED9ABB}" type="pres">
      <dgm:prSet presAssocID="{D44D2E56-E29C-4B9C-A8F3-37260A454142}" presName="compositeNode" presStyleCnt="0"/>
      <dgm:spPr/>
    </dgm:pt>
    <dgm:pt modelId="{7958B3ED-5C8C-4334-A847-74A2689BD3F4}" type="pres">
      <dgm:prSet presAssocID="{D44D2E56-E29C-4B9C-A8F3-37260A454142}" presName="parTx" presStyleLbl="node1" presStyleIdx="0" presStyleCnt="0">
        <dgm:presLayoutVars>
          <dgm:chMax val="0"/>
          <dgm:chPref val="0"/>
          <dgm:bulletEnabled val="1"/>
        </dgm:presLayoutVars>
      </dgm:prSet>
      <dgm:spPr/>
    </dgm:pt>
    <dgm:pt modelId="{B293B027-3F12-48E8-91DC-E7B54283B9F9}" type="pres">
      <dgm:prSet presAssocID="{D44D2E56-E29C-4B9C-A8F3-37260A454142}" presName="parSh" presStyleCnt="0"/>
      <dgm:spPr/>
    </dgm:pt>
    <dgm:pt modelId="{5AD47D28-2D61-41C4-8AFB-DBD92292CB5D}" type="pres">
      <dgm:prSet presAssocID="{D44D2E56-E29C-4B9C-A8F3-37260A454142}" presName="lineNode" presStyleLbl="alignAccFollowNode1" presStyleIdx="0" presStyleCnt="21"/>
      <dgm:spPr/>
    </dgm:pt>
    <dgm:pt modelId="{A5ED28F3-B211-4005-8CF5-B411B330C3E6}" type="pres">
      <dgm:prSet presAssocID="{D44D2E56-E29C-4B9C-A8F3-37260A454142}" presName="lineArrowNode" presStyleLbl="alignAccFollowNode1" presStyleIdx="1" presStyleCnt="21"/>
      <dgm:spPr/>
    </dgm:pt>
    <dgm:pt modelId="{40E299A4-61AD-4476-B2EF-C1FA91F3C743}" type="pres">
      <dgm:prSet presAssocID="{A05937EC-9E4A-4430-B1D0-CDA228173585}" presName="sibTransNodeCircle" presStyleLbl="alignNode1" presStyleIdx="0" presStyleCnt="7">
        <dgm:presLayoutVars>
          <dgm:chMax val="0"/>
          <dgm:bulletEnabled/>
        </dgm:presLayoutVars>
      </dgm:prSet>
      <dgm:spPr/>
    </dgm:pt>
    <dgm:pt modelId="{629FE025-167C-4818-B746-C895A4E70C14}" type="pres">
      <dgm:prSet presAssocID="{A05937EC-9E4A-4430-B1D0-CDA228173585}" presName="spacerBetweenCircleAndCallout" presStyleCnt="0">
        <dgm:presLayoutVars/>
      </dgm:prSet>
      <dgm:spPr/>
    </dgm:pt>
    <dgm:pt modelId="{732599BA-2EAA-4C2D-92BE-1DFE4D7E8AB7}" type="pres">
      <dgm:prSet presAssocID="{D44D2E56-E29C-4B9C-A8F3-37260A454142}" presName="nodeText" presStyleLbl="alignAccFollowNode1" presStyleIdx="2" presStyleCnt="21" custScaleY="120879">
        <dgm:presLayoutVars>
          <dgm:bulletEnabled val="1"/>
        </dgm:presLayoutVars>
      </dgm:prSet>
      <dgm:spPr/>
    </dgm:pt>
    <dgm:pt modelId="{6D0F86E0-A83D-4089-A82B-B3A8B66DD3AC}" type="pres">
      <dgm:prSet presAssocID="{A05937EC-9E4A-4430-B1D0-CDA228173585}" presName="sibTransComposite" presStyleCnt="0"/>
      <dgm:spPr/>
    </dgm:pt>
    <dgm:pt modelId="{B11B8AE3-DB7C-45FB-AA87-BF509FA1C996}" type="pres">
      <dgm:prSet presAssocID="{E3B97AFF-B7D4-4907-87F7-FF502232677C}" presName="compositeNode" presStyleCnt="0"/>
      <dgm:spPr/>
    </dgm:pt>
    <dgm:pt modelId="{44095B15-A298-4DF8-AF8B-C9A127E853BF}" type="pres">
      <dgm:prSet presAssocID="{E3B97AFF-B7D4-4907-87F7-FF502232677C}" presName="parTx" presStyleLbl="node1" presStyleIdx="0" presStyleCnt="0">
        <dgm:presLayoutVars>
          <dgm:chMax val="0"/>
          <dgm:chPref val="0"/>
          <dgm:bulletEnabled val="1"/>
        </dgm:presLayoutVars>
      </dgm:prSet>
      <dgm:spPr/>
    </dgm:pt>
    <dgm:pt modelId="{D54A52B6-6730-4799-BF4C-96E8C8E8591E}" type="pres">
      <dgm:prSet presAssocID="{E3B97AFF-B7D4-4907-87F7-FF502232677C}" presName="parSh" presStyleCnt="0"/>
      <dgm:spPr/>
    </dgm:pt>
    <dgm:pt modelId="{33B802BE-EF85-49CA-8408-BC894EE07229}" type="pres">
      <dgm:prSet presAssocID="{E3B97AFF-B7D4-4907-87F7-FF502232677C}" presName="lineNode" presStyleLbl="alignAccFollowNode1" presStyleIdx="3" presStyleCnt="21"/>
      <dgm:spPr/>
    </dgm:pt>
    <dgm:pt modelId="{C3C2169E-D859-4480-B32D-BEC0C76C39EE}" type="pres">
      <dgm:prSet presAssocID="{E3B97AFF-B7D4-4907-87F7-FF502232677C}" presName="lineArrowNode" presStyleLbl="alignAccFollowNode1" presStyleIdx="4" presStyleCnt="21"/>
      <dgm:spPr/>
    </dgm:pt>
    <dgm:pt modelId="{0CBA7AB8-E92A-4C28-820C-4095280580AC}" type="pres">
      <dgm:prSet presAssocID="{38B01858-D079-4888-945B-0F6F5849E1F8}" presName="sibTransNodeCircle" presStyleLbl="alignNode1" presStyleIdx="1" presStyleCnt="7">
        <dgm:presLayoutVars>
          <dgm:chMax val="0"/>
          <dgm:bulletEnabled/>
        </dgm:presLayoutVars>
      </dgm:prSet>
      <dgm:spPr/>
    </dgm:pt>
    <dgm:pt modelId="{D6A0293F-EF67-42CD-AE4C-FBED7611B398}" type="pres">
      <dgm:prSet presAssocID="{38B01858-D079-4888-945B-0F6F5849E1F8}" presName="spacerBetweenCircleAndCallout" presStyleCnt="0">
        <dgm:presLayoutVars/>
      </dgm:prSet>
      <dgm:spPr/>
    </dgm:pt>
    <dgm:pt modelId="{52FFC229-9C0E-4AC1-B3AC-D01CC1B459DD}" type="pres">
      <dgm:prSet presAssocID="{E3B97AFF-B7D4-4907-87F7-FF502232677C}" presName="nodeText" presStyleLbl="alignAccFollowNode1" presStyleIdx="5" presStyleCnt="21">
        <dgm:presLayoutVars>
          <dgm:bulletEnabled val="1"/>
        </dgm:presLayoutVars>
      </dgm:prSet>
      <dgm:spPr/>
    </dgm:pt>
    <dgm:pt modelId="{4E6CBE27-9E02-40F9-9931-5323666B78FD}" type="pres">
      <dgm:prSet presAssocID="{38B01858-D079-4888-945B-0F6F5849E1F8}" presName="sibTransComposite" presStyleCnt="0"/>
      <dgm:spPr/>
    </dgm:pt>
    <dgm:pt modelId="{BC7366DD-548C-4FC5-8B2E-FC611AC7573B}" type="pres">
      <dgm:prSet presAssocID="{7B47BFCE-41B4-4A08-BD53-66819C5C87F2}" presName="compositeNode" presStyleCnt="0"/>
      <dgm:spPr/>
    </dgm:pt>
    <dgm:pt modelId="{F4B16720-8688-4598-B86A-9EC9BDAE4FA4}" type="pres">
      <dgm:prSet presAssocID="{7B47BFCE-41B4-4A08-BD53-66819C5C87F2}" presName="parTx" presStyleLbl="node1" presStyleIdx="0" presStyleCnt="0">
        <dgm:presLayoutVars>
          <dgm:chMax val="0"/>
          <dgm:chPref val="0"/>
          <dgm:bulletEnabled val="1"/>
        </dgm:presLayoutVars>
      </dgm:prSet>
      <dgm:spPr/>
    </dgm:pt>
    <dgm:pt modelId="{333BBCB4-44F3-43B5-A26E-7FB9800BD145}" type="pres">
      <dgm:prSet presAssocID="{7B47BFCE-41B4-4A08-BD53-66819C5C87F2}" presName="parSh" presStyleCnt="0"/>
      <dgm:spPr/>
    </dgm:pt>
    <dgm:pt modelId="{E07A90E7-6138-4693-8EF5-1B49887B2B5F}" type="pres">
      <dgm:prSet presAssocID="{7B47BFCE-41B4-4A08-BD53-66819C5C87F2}" presName="lineNode" presStyleLbl="alignAccFollowNode1" presStyleIdx="6" presStyleCnt="21"/>
      <dgm:spPr/>
    </dgm:pt>
    <dgm:pt modelId="{5736EFAD-4F8C-47B4-BDE7-B0977B50CCDD}" type="pres">
      <dgm:prSet presAssocID="{7B47BFCE-41B4-4A08-BD53-66819C5C87F2}" presName="lineArrowNode" presStyleLbl="alignAccFollowNode1" presStyleIdx="7" presStyleCnt="21"/>
      <dgm:spPr/>
    </dgm:pt>
    <dgm:pt modelId="{D15A6A16-46AB-43D3-8FB6-5E8C0513759C}" type="pres">
      <dgm:prSet presAssocID="{04DBDE28-F63A-4EAE-B789-0E9A799A7638}" presName="sibTransNodeCircle" presStyleLbl="alignNode1" presStyleIdx="2" presStyleCnt="7">
        <dgm:presLayoutVars>
          <dgm:chMax val="0"/>
          <dgm:bulletEnabled/>
        </dgm:presLayoutVars>
      </dgm:prSet>
      <dgm:spPr/>
    </dgm:pt>
    <dgm:pt modelId="{BAA288CE-8960-46CC-8449-DBBFB66C9A82}" type="pres">
      <dgm:prSet presAssocID="{04DBDE28-F63A-4EAE-B789-0E9A799A7638}" presName="spacerBetweenCircleAndCallout" presStyleCnt="0">
        <dgm:presLayoutVars/>
      </dgm:prSet>
      <dgm:spPr/>
    </dgm:pt>
    <dgm:pt modelId="{B7DD48B1-55D5-4D5A-B1F5-F2435C5064D7}" type="pres">
      <dgm:prSet presAssocID="{7B47BFCE-41B4-4A08-BD53-66819C5C87F2}" presName="nodeText" presStyleLbl="alignAccFollowNode1" presStyleIdx="8" presStyleCnt="21" custLinFactNeighborX="1900" custLinFactNeighborY="-624">
        <dgm:presLayoutVars>
          <dgm:bulletEnabled val="1"/>
        </dgm:presLayoutVars>
      </dgm:prSet>
      <dgm:spPr/>
    </dgm:pt>
    <dgm:pt modelId="{2A098F49-CAFD-4B36-9B3E-2C61680EF0D9}" type="pres">
      <dgm:prSet presAssocID="{04DBDE28-F63A-4EAE-B789-0E9A799A7638}" presName="sibTransComposite" presStyleCnt="0"/>
      <dgm:spPr/>
    </dgm:pt>
    <dgm:pt modelId="{C1AEF97A-AC0F-4199-9230-B83D9710599E}" type="pres">
      <dgm:prSet presAssocID="{497A2FE0-2B58-4B82-95C9-52693B573B51}" presName="compositeNode" presStyleCnt="0"/>
      <dgm:spPr/>
    </dgm:pt>
    <dgm:pt modelId="{CA1CFEDD-B4B8-43EF-80A2-4883A491E2F3}" type="pres">
      <dgm:prSet presAssocID="{497A2FE0-2B58-4B82-95C9-52693B573B51}" presName="parTx" presStyleLbl="node1" presStyleIdx="0" presStyleCnt="0">
        <dgm:presLayoutVars>
          <dgm:chMax val="0"/>
          <dgm:chPref val="0"/>
          <dgm:bulletEnabled val="1"/>
        </dgm:presLayoutVars>
      </dgm:prSet>
      <dgm:spPr/>
    </dgm:pt>
    <dgm:pt modelId="{FAE8BF98-E029-49C5-A03A-E14901A2F3DE}" type="pres">
      <dgm:prSet presAssocID="{497A2FE0-2B58-4B82-95C9-52693B573B51}" presName="parSh" presStyleCnt="0"/>
      <dgm:spPr/>
    </dgm:pt>
    <dgm:pt modelId="{E04FF081-0729-4E55-9940-9B89EAC48B1D}" type="pres">
      <dgm:prSet presAssocID="{497A2FE0-2B58-4B82-95C9-52693B573B51}" presName="lineNode" presStyleLbl="alignAccFollowNode1" presStyleIdx="9" presStyleCnt="21"/>
      <dgm:spPr/>
    </dgm:pt>
    <dgm:pt modelId="{DF9419A1-2C8F-4A40-9741-C382D2392671}" type="pres">
      <dgm:prSet presAssocID="{497A2FE0-2B58-4B82-95C9-52693B573B51}" presName="lineArrowNode" presStyleLbl="alignAccFollowNode1" presStyleIdx="10" presStyleCnt="21"/>
      <dgm:spPr/>
    </dgm:pt>
    <dgm:pt modelId="{F95F78AE-8988-469B-80FC-D26C8F72A2E3}" type="pres">
      <dgm:prSet presAssocID="{DE0E6747-21F7-4D03-8CCA-DADA09CCE992}" presName="sibTransNodeCircle" presStyleLbl="alignNode1" presStyleIdx="3" presStyleCnt="7">
        <dgm:presLayoutVars>
          <dgm:chMax val="0"/>
          <dgm:bulletEnabled/>
        </dgm:presLayoutVars>
      </dgm:prSet>
      <dgm:spPr/>
    </dgm:pt>
    <dgm:pt modelId="{3866FFCE-3692-46A6-B19A-C51454008C42}" type="pres">
      <dgm:prSet presAssocID="{DE0E6747-21F7-4D03-8CCA-DADA09CCE992}" presName="spacerBetweenCircleAndCallout" presStyleCnt="0">
        <dgm:presLayoutVars/>
      </dgm:prSet>
      <dgm:spPr/>
    </dgm:pt>
    <dgm:pt modelId="{F5784EC1-1DAA-4E0B-966B-9BE3243DFE71}" type="pres">
      <dgm:prSet presAssocID="{497A2FE0-2B58-4B82-95C9-52693B573B51}" presName="nodeText" presStyleLbl="alignAccFollowNode1" presStyleIdx="11" presStyleCnt="21">
        <dgm:presLayoutVars>
          <dgm:bulletEnabled val="1"/>
        </dgm:presLayoutVars>
      </dgm:prSet>
      <dgm:spPr/>
    </dgm:pt>
    <dgm:pt modelId="{9F8E6A15-AC07-4CE2-BE68-47A89E6AFCBE}" type="pres">
      <dgm:prSet presAssocID="{DE0E6747-21F7-4D03-8CCA-DADA09CCE992}" presName="sibTransComposite" presStyleCnt="0"/>
      <dgm:spPr/>
    </dgm:pt>
    <dgm:pt modelId="{ECEB084E-C7C5-49A3-9ABF-1881FC447DA7}" type="pres">
      <dgm:prSet presAssocID="{A8AA0D1A-0ABA-4726-89DC-DCFC0ACE4A6C}" presName="compositeNode" presStyleCnt="0"/>
      <dgm:spPr/>
    </dgm:pt>
    <dgm:pt modelId="{8B8B594B-B0AD-4CCF-AE24-12B44654D28D}" type="pres">
      <dgm:prSet presAssocID="{A8AA0D1A-0ABA-4726-89DC-DCFC0ACE4A6C}" presName="parTx" presStyleLbl="node1" presStyleIdx="0" presStyleCnt="0">
        <dgm:presLayoutVars>
          <dgm:chMax val="0"/>
          <dgm:chPref val="0"/>
          <dgm:bulletEnabled val="1"/>
        </dgm:presLayoutVars>
      </dgm:prSet>
      <dgm:spPr/>
    </dgm:pt>
    <dgm:pt modelId="{6CA9ECF4-31A4-4771-8376-2C24B1DAFA01}" type="pres">
      <dgm:prSet presAssocID="{A8AA0D1A-0ABA-4726-89DC-DCFC0ACE4A6C}" presName="parSh" presStyleCnt="0"/>
      <dgm:spPr/>
    </dgm:pt>
    <dgm:pt modelId="{126A4D38-6300-4718-87E4-0C1360309932}" type="pres">
      <dgm:prSet presAssocID="{A8AA0D1A-0ABA-4726-89DC-DCFC0ACE4A6C}" presName="lineNode" presStyleLbl="alignAccFollowNode1" presStyleIdx="12" presStyleCnt="21"/>
      <dgm:spPr/>
    </dgm:pt>
    <dgm:pt modelId="{CE4B4549-5766-4640-AC7A-F8BE4BF0210A}" type="pres">
      <dgm:prSet presAssocID="{A8AA0D1A-0ABA-4726-89DC-DCFC0ACE4A6C}" presName="lineArrowNode" presStyleLbl="alignAccFollowNode1" presStyleIdx="13" presStyleCnt="21"/>
      <dgm:spPr/>
    </dgm:pt>
    <dgm:pt modelId="{F5F3024B-1D23-4A24-A958-C895A2C4B3C9}" type="pres">
      <dgm:prSet presAssocID="{27A79124-767D-4FFF-97B0-24C30674B796}" presName="sibTransNodeCircle" presStyleLbl="alignNode1" presStyleIdx="4" presStyleCnt="7">
        <dgm:presLayoutVars>
          <dgm:chMax val="0"/>
          <dgm:bulletEnabled/>
        </dgm:presLayoutVars>
      </dgm:prSet>
      <dgm:spPr/>
    </dgm:pt>
    <dgm:pt modelId="{85095EE4-6CD0-4E06-AF75-9186520BE105}" type="pres">
      <dgm:prSet presAssocID="{27A79124-767D-4FFF-97B0-24C30674B796}" presName="spacerBetweenCircleAndCallout" presStyleCnt="0">
        <dgm:presLayoutVars/>
      </dgm:prSet>
      <dgm:spPr/>
    </dgm:pt>
    <dgm:pt modelId="{1EE15317-CDBA-4528-9A09-5923DA44C37D}" type="pres">
      <dgm:prSet presAssocID="{A8AA0D1A-0ABA-4726-89DC-DCFC0ACE4A6C}" presName="nodeText" presStyleLbl="alignAccFollowNode1" presStyleIdx="14" presStyleCnt="21" custScaleX="108890" custScaleY="100000" custLinFactNeighborX="-3167" custLinFactNeighborY="-312">
        <dgm:presLayoutVars>
          <dgm:bulletEnabled val="1"/>
        </dgm:presLayoutVars>
      </dgm:prSet>
      <dgm:spPr/>
    </dgm:pt>
    <dgm:pt modelId="{FB061BAC-E099-4713-A746-918140BAA073}" type="pres">
      <dgm:prSet presAssocID="{27A79124-767D-4FFF-97B0-24C30674B796}" presName="sibTransComposite" presStyleCnt="0"/>
      <dgm:spPr/>
    </dgm:pt>
    <dgm:pt modelId="{C2B767DC-D005-46F6-98CA-739AE57CBA48}" type="pres">
      <dgm:prSet presAssocID="{6BA20AB7-1478-4DFC-A551-982372BD83A5}" presName="compositeNode" presStyleCnt="0"/>
      <dgm:spPr/>
    </dgm:pt>
    <dgm:pt modelId="{E9DD3D90-DDA3-457C-B41F-8514A7B9ABFD}" type="pres">
      <dgm:prSet presAssocID="{6BA20AB7-1478-4DFC-A551-982372BD83A5}" presName="parTx" presStyleLbl="node1" presStyleIdx="0" presStyleCnt="0">
        <dgm:presLayoutVars>
          <dgm:chMax val="0"/>
          <dgm:chPref val="0"/>
          <dgm:bulletEnabled val="1"/>
        </dgm:presLayoutVars>
      </dgm:prSet>
      <dgm:spPr/>
    </dgm:pt>
    <dgm:pt modelId="{077AC0A3-6D0A-4847-8660-97F3AB32829C}" type="pres">
      <dgm:prSet presAssocID="{6BA20AB7-1478-4DFC-A551-982372BD83A5}" presName="parSh" presStyleCnt="0"/>
      <dgm:spPr/>
    </dgm:pt>
    <dgm:pt modelId="{956AC2F6-CA46-4256-B109-D60EA10CE12A}" type="pres">
      <dgm:prSet presAssocID="{6BA20AB7-1478-4DFC-A551-982372BD83A5}" presName="lineNode" presStyleLbl="alignAccFollowNode1" presStyleIdx="15" presStyleCnt="21"/>
      <dgm:spPr/>
    </dgm:pt>
    <dgm:pt modelId="{8F939280-8E3E-4D03-A504-928E7BD068BB}" type="pres">
      <dgm:prSet presAssocID="{6BA20AB7-1478-4DFC-A551-982372BD83A5}" presName="lineArrowNode" presStyleLbl="alignAccFollowNode1" presStyleIdx="16" presStyleCnt="21"/>
      <dgm:spPr/>
    </dgm:pt>
    <dgm:pt modelId="{7DBD3ED4-6CBA-4223-A3E7-20DD8C1C025C}" type="pres">
      <dgm:prSet presAssocID="{F96A45CB-7458-4846-BD66-2963C0AA4516}" presName="sibTransNodeCircle" presStyleLbl="alignNode1" presStyleIdx="5" presStyleCnt="7">
        <dgm:presLayoutVars>
          <dgm:chMax val="0"/>
          <dgm:bulletEnabled/>
        </dgm:presLayoutVars>
      </dgm:prSet>
      <dgm:spPr/>
    </dgm:pt>
    <dgm:pt modelId="{50EBFCE9-B7E0-4963-B1C9-8687D88D65B3}" type="pres">
      <dgm:prSet presAssocID="{F96A45CB-7458-4846-BD66-2963C0AA4516}" presName="spacerBetweenCircleAndCallout" presStyleCnt="0">
        <dgm:presLayoutVars/>
      </dgm:prSet>
      <dgm:spPr/>
    </dgm:pt>
    <dgm:pt modelId="{DFFAA43E-642F-43F4-8DF8-F2E73562BA05}" type="pres">
      <dgm:prSet presAssocID="{6BA20AB7-1478-4DFC-A551-982372BD83A5}" presName="nodeText" presStyleLbl="alignAccFollowNode1" presStyleIdx="17" presStyleCnt="21" custLinFactNeighborX="1900">
        <dgm:presLayoutVars>
          <dgm:bulletEnabled val="1"/>
        </dgm:presLayoutVars>
      </dgm:prSet>
      <dgm:spPr/>
    </dgm:pt>
    <dgm:pt modelId="{3A34AAA8-DE95-49A1-9DF5-62291BA8FF49}" type="pres">
      <dgm:prSet presAssocID="{F96A45CB-7458-4846-BD66-2963C0AA4516}" presName="sibTransComposite" presStyleCnt="0"/>
      <dgm:spPr/>
    </dgm:pt>
    <dgm:pt modelId="{3B7A99B0-2DBF-46D1-BD3D-DFEA380AD553}" type="pres">
      <dgm:prSet presAssocID="{33C6BF8B-AE68-49D9-B9BA-9A24B73CB28B}" presName="compositeNode" presStyleCnt="0"/>
      <dgm:spPr/>
    </dgm:pt>
    <dgm:pt modelId="{3595BCEB-65B4-4A95-AB2F-AE2E3B4192FF}" type="pres">
      <dgm:prSet presAssocID="{33C6BF8B-AE68-49D9-B9BA-9A24B73CB28B}" presName="parTx" presStyleLbl="node1" presStyleIdx="0" presStyleCnt="0">
        <dgm:presLayoutVars>
          <dgm:chMax val="0"/>
          <dgm:chPref val="0"/>
          <dgm:bulletEnabled val="1"/>
        </dgm:presLayoutVars>
      </dgm:prSet>
      <dgm:spPr/>
    </dgm:pt>
    <dgm:pt modelId="{D45C7965-F89F-4F8A-9B5D-CAB6C1CFFCB6}" type="pres">
      <dgm:prSet presAssocID="{33C6BF8B-AE68-49D9-B9BA-9A24B73CB28B}" presName="parSh" presStyleCnt="0"/>
      <dgm:spPr/>
    </dgm:pt>
    <dgm:pt modelId="{44334D47-9BE8-4FE8-9A3B-941BCECA94F3}" type="pres">
      <dgm:prSet presAssocID="{33C6BF8B-AE68-49D9-B9BA-9A24B73CB28B}" presName="lineNode" presStyleLbl="alignAccFollowNode1" presStyleIdx="18" presStyleCnt="21"/>
      <dgm:spPr/>
    </dgm:pt>
    <dgm:pt modelId="{CD35CA0E-650A-4F17-8184-45D6D42AEFB2}" type="pres">
      <dgm:prSet presAssocID="{33C6BF8B-AE68-49D9-B9BA-9A24B73CB28B}" presName="lineArrowNode" presStyleLbl="alignAccFollowNode1" presStyleIdx="19" presStyleCnt="21"/>
      <dgm:spPr/>
    </dgm:pt>
    <dgm:pt modelId="{57834AF1-237F-4723-BE79-4CEB2DED677A}" type="pres">
      <dgm:prSet presAssocID="{DBB22702-F14E-4C59-B38E-E3C246B9247A}" presName="sibTransNodeCircle" presStyleLbl="alignNode1" presStyleIdx="6" presStyleCnt="7">
        <dgm:presLayoutVars>
          <dgm:chMax val="0"/>
          <dgm:bulletEnabled/>
        </dgm:presLayoutVars>
      </dgm:prSet>
      <dgm:spPr/>
    </dgm:pt>
    <dgm:pt modelId="{2ACF8B78-C3D8-4B9A-AB40-0B6262D3C587}" type="pres">
      <dgm:prSet presAssocID="{DBB22702-F14E-4C59-B38E-E3C246B9247A}" presName="spacerBetweenCircleAndCallout" presStyleCnt="0">
        <dgm:presLayoutVars/>
      </dgm:prSet>
      <dgm:spPr/>
    </dgm:pt>
    <dgm:pt modelId="{2E4EA464-81C4-405C-8E7B-D5977E463552}" type="pres">
      <dgm:prSet presAssocID="{33C6BF8B-AE68-49D9-B9BA-9A24B73CB28B}" presName="nodeText" presStyleLbl="alignAccFollowNode1" presStyleIdx="20" presStyleCnt="21" custScaleX="113386">
        <dgm:presLayoutVars>
          <dgm:bulletEnabled val="1"/>
        </dgm:presLayoutVars>
      </dgm:prSet>
      <dgm:spPr/>
    </dgm:pt>
  </dgm:ptLst>
  <dgm:cxnLst>
    <dgm:cxn modelId="{67A71205-ACA9-4BC2-B0FA-976C1FBF0414}" srcId="{1BD8A4B2-DE6F-4288-B43D-A8AF084398C2}" destId="{497A2FE0-2B58-4B82-95C9-52693B573B51}" srcOrd="3" destOrd="0" parTransId="{283EACF1-BDE9-4B00-B3BA-70F2FC631BDD}" sibTransId="{DE0E6747-21F7-4D03-8CCA-DADA09CCE992}"/>
    <dgm:cxn modelId="{C5537B0B-8926-4510-B09A-AFFD13E7AB69}" type="presOf" srcId="{A8AA0D1A-0ABA-4726-89DC-DCFC0ACE4A6C}" destId="{1EE15317-CDBA-4528-9A09-5923DA44C37D}" srcOrd="0" destOrd="0" presId="urn:microsoft.com/office/officeart/2016/7/layout/LinearArrowProcessNumbered"/>
    <dgm:cxn modelId="{EEED5813-142C-4D8F-B11E-DCECEE91D8D0}" type="presOf" srcId="{33C6BF8B-AE68-49D9-B9BA-9A24B73CB28B}" destId="{2E4EA464-81C4-405C-8E7B-D5977E463552}" srcOrd="0" destOrd="0" presId="urn:microsoft.com/office/officeart/2016/7/layout/LinearArrowProcessNumbered"/>
    <dgm:cxn modelId="{13E15A15-CA35-42AC-82D4-2713561A3923}" srcId="{1BD8A4B2-DE6F-4288-B43D-A8AF084398C2}" destId="{A8AA0D1A-0ABA-4726-89DC-DCFC0ACE4A6C}" srcOrd="4" destOrd="0" parTransId="{6E74608A-59B4-42E4-A8FD-2A22231F1C51}" sibTransId="{27A79124-767D-4FFF-97B0-24C30674B796}"/>
    <dgm:cxn modelId="{8F52281C-C09D-49B5-A9FF-18F68ADFC76C}" type="presOf" srcId="{E3B97AFF-B7D4-4907-87F7-FF502232677C}" destId="{52FFC229-9C0E-4AC1-B3AC-D01CC1B459DD}" srcOrd="0" destOrd="0" presId="urn:microsoft.com/office/officeart/2016/7/layout/LinearArrowProcessNumbered"/>
    <dgm:cxn modelId="{49961925-7FBB-4CE6-8A41-7F0953CEF9E1}" type="presOf" srcId="{D44D2E56-E29C-4B9C-A8F3-37260A454142}" destId="{732599BA-2EAA-4C2D-92BE-1DFE4D7E8AB7}" srcOrd="0" destOrd="0" presId="urn:microsoft.com/office/officeart/2016/7/layout/LinearArrowProcessNumbered"/>
    <dgm:cxn modelId="{7DA7D535-4951-47D7-8009-81CB52511BE8}" srcId="{1BD8A4B2-DE6F-4288-B43D-A8AF084398C2}" destId="{E3B97AFF-B7D4-4907-87F7-FF502232677C}" srcOrd="1" destOrd="0" parTransId="{45113CF7-B75F-451E-BB68-135661FE25EA}" sibTransId="{38B01858-D079-4888-945B-0F6F5849E1F8}"/>
    <dgm:cxn modelId="{3DA5D342-A318-4B60-BDF2-423BF3EDDA41}" type="presOf" srcId="{DE0E6747-21F7-4D03-8CCA-DADA09CCE992}" destId="{F95F78AE-8988-469B-80FC-D26C8F72A2E3}" srcOrd="0" destOrd="0" presId="urn:microsoft.com/office/officeart/2016/7/layout/LinearArrowProcessNumbered"/>
    <dgm:cxn modelId="{91863C47-3CE7-426C-B31E-9D5CE566DC0E}" type="presOf" srcId="{6BA20AB7-1478-4DFC-A551-982372BD83A5}" destId="{DFFAA43E-642F-43F4-8DF8-F2E73562BA05}" srcOrd="0" destOrd="0" presId="urn:microsoft.com/office/officeart/2016/7/layout/LinearArrowProcessNumbered"/>
    <dgm:cxn modelId="{2507B268-2F88-4C9B-A06D-C9B77E2A0BDD}" srcId="{1BD8A4B2-DE6F-4288-B43D-A8AF084398C2}" destId="{D44D2E56-E29C-4B9C-A8F3-37260A454142}" srcOrd="0" destOrd="0" parTransId="{5301EA44-44E5-43A2-B498-8C991A70345F}" sibTransId="{A05937EC-9E4A-4430-B1D0-CDA228173585}"/>
    <dgm:cxn modelId="{7382E569-EBB2-4EAF-A5C4-7744DACE61DA}" srcId="{1BD8A4B2-DE6F-4288-B43D-A8AF084398C2}" destId="{7B47BFCE-41B4-4A08-BD53-66819C5C87F2}" srcOrd="2" destOrd="0" parTransId="{36704B1F-B289-4997-A442-8802BB2B267C}" sibTransId="{04DBDE28-F63A-4EAE-B789-0E9A799A7638}"/>
    <dgm:cxn modelId="{0B890B4D-AEC3-48BA-9028-566AA928634A}" type="presOf" srcId="{1BD8A4B2-DE6F-4288-B43D-A8AF084398C2}" destId="{85F628DE-C79C-494D-B0B6-CD2847DF5DC4}" srcOrd="0" destOrd="0" presId="urn:microsoft.com/office/officeart/2016/7/layout/LinearArrowProcessNumbered"/>
    <dgm:cxn modelId="{5B6DFC71-78E9-4C0E-9966-49A3A67B8116}" type="presOf" srcId="{497A2FE0-2B58-4B82-95C9-52693B573B51}" destId="{F5784EC1-1DAA-4E0B-966B-9BE3243DFE71}" srcOrd="0" destOrd="0" presId="urn:microsoft.com/office/officeart/2016/7/layout/LinearArrowProcessNumbered"/>
    <dgm:cxn modelId="{19027382-C0F5-4C01-BABE-2FFED8EB0C24}" type="presOf" srcId="{38B01858-D079-4888-945B-0F6F5849E1F8}" destId="{0CBA7AB8-E92A-4C28-820C-4095280580AC}" srcOrd="0" destOrd="0" presId="urn:microsoft.com/office/officeart/2016/7/layout/LinearArrowProcessNumbered"/>
    <dgm:cxn modelId="{40CDD093-2D2E-4BD5-B9D0-5F96418B19B2}" type="presOf" srcId="{DBB22702-F14E-4C59-B38E-E3C246B9247A}" destId="{57834AF1-237F-4723-BE79-4CEB2DED677A}" srcOrd="0" destOrd="0" presId="urn:microsoft.com/office/officeart/2016/7/layout/LinearArrowProcessNumbered"/>
    <dgm:cxn modelId="{13B5EF95-E625-403B-864A-1F7EA49F218D}" srcId="{1BD8A4B2-DE6F-4288-B43D-A8AF084398C2}" destId="{6BA20AB7-1478-4DFC-A551-982372BD83A5}" srcOrd="5" destOrd="0" parTransId="{85F11D21-6EF2-4AF7-8140-9B50EF78CC06}" sibTransId="{F96A45CB-7458-4846-BD66-2963C0AA4516}"/>
    <dgm:cxn modelId="{201BB99F-70E8-4731-AD3B-528E54B1A83E}" srcId="{1BD8A4B2-DE6F-4288-B43D-A8AF084398C2}" destId="{33C6BF8B-AE68-49D9-B9BA-9A24B73CB28B}" srcOrd="6" destOrd="0" parTransId="{F2EC00AF-2789-4AA5-AF20-004B6B46E6BC}" sibTransId="{DBB22702-F14E-4C59-B38E-E3C246B9247A}"/>
    <dgm:cxn modelId="{0D9D11A4-5029-4F67-BED8-6788F0151508}" type="presOf" srcId="{A05937EC-9E4A-4430-B1D0-CDA228173585}" destId="{40E299A4-61AD-4476-B2EF-C1FA91F3C743}" srcOrd="0" destOrd="0" presId="urn:microsoft.com/office/officeart/2016/7/layout/LinearArrowProcessNumbered"/>
    <dgm:cxn modelId="{ED8062C5-21B7-4761-8539-FDB92B750945}" type="presOf" srcId="{27A79124-767D-4FFF-97B0-24C30674B796}" destId="{F5F3024B-1D23-4A24-A958-C895A2C4B3C9}" srcOrd="0" destOrd="0" presId="urn:microsoft.com/office/officeart/2016/7/layout/LinearArrowProcessNumbered"/>
    <dgm:cxn modelId="{6F8955F0-5557-47F8-8A40-61FA60367600}" type="presOf" srcId="{7B47BFCE-41B4-4A08-BD53-66819C5C87F2}" destId="{B7DD48B1-55D5-4D5A-B1F5-F2435C5064D7}" srcOrd="0" destOrd="0" presId="urn:microsoft.com/office/officeart/2016/7/layout/LinearArrowProcessNumbered"/>
    <dgm:cxn modelId="{3B49B1F3-E868-40DC-8FE5-BE560858BEB9}" type="presOf" srcId="{F96A45CB-7458-4846-BD66-2963C0AA4516}" destId="{7DBD3ED4-6CBA-4223-A3E7-20DD8C1C025C}" srcOrd="0" destOrd="0" presId="urn:microsoft.com/office/officeart/2016/7/layout/LinearArrowProcessNumbered"/>
    <dgm:cxn modelId="{289A28F5-98DC-488E-BCFC-F3C2830B18C9}" type="presOf" srcId="{04DBDE28-F63A-4EAE-B789-0E9A799A7638}" destId="{D15A6A16-46AB-43D3-8FB6-5E8C0513759C}" srcOrd="0" destOrd="0" presId="urn:microsoft.com/office/officeart/2016/7/layout/LinearArrowProcessNumbered"/>
    <dgm:cxn modelId="{DF1A7A2C-C5E2-4485-A7B2-0CA9D33D0E9D}" type="presParOf" srcId="{85F628DE-C79C-494D-B0B6-CD2847DF5DC4}" destId="{7338B9F7-6A52-4551-A0D7-5A5EC9ED9ABB}" srcOrd="0" destOrd="0" presId="urn:microsoft.com/office/officeart/2016/7/layout/LinearArrowProcessNumbered"/>
    <dgm:cxn modelId="{9B9D6C2F-F40B-433D-BA87-64A5A98E5432}" type="presParOf" srcId="{7338B9F7-6A52-4551-A0D7-5A5EC9ED9ABB}" destId="{7958B3ED-5C8C-4334-A847-74A2689BD3F4}" srcOrd="0" destOrd="0" presId="urn:microsoft.com/office/officeart/2016/7/layout/LinearArrowProcessNumbered"/>
    <dgm:cxn modelId="{4520B7C0-3072-48DB-BDB1-6253C904D850}" type="presParOf" srcId="{7338B9F7-6A52-4551-A0D7-5A5EC9ED9ABB}" destId="{B293B027-3F12-48E8-91DC-E7B54283B9F9}" srcOrd="1" destOrd="0" presId="urn:microsoft.com/office/officeart/2016/7/layout/LinearArrowProcessNumbered"/>
    <dgm:cxn modelId="{68D35971-C496-46CC-A9C5-5F0A69E20857}" type="presParOf" srcId="{B293B027-3F12-48E8-91DC-E7B54283B9F9}" destId="{5AD47D28-2D61-41C4-8AFB-DBD92292CB5D}" srcOrd="0" destOrd="0" presId="urn:microsoft.com/office/officeart/2016/7/layout/LinearArrowProcessNumbered"/>
    <dgm:cxn modelId="{1C8A29B0-2548-4B4F-B80E-A1475DA01818}" type="presParOf" srcId="{B293B027-3F12-48E8-91DC-E7B54283B9F9}" destId="{A5ED28F3-B211-4005-8CF5-B411B330C3E6}" srcOrd="1" destOrd="0" presId="urn:microsoft.com/office/officeart/2016/7/layout/LinearArrowProcessNumbered"/>
    <dgm:cxn modelId="{5E6B2CB0-5220-424B-858A-D22A86446FAF}" type="presParOf" srcId="{B293B027-3F12-48E8-91DC-E7B54283B9F9}" destId="{40E299A4-61AD-4476-B2EF-C1FA91F3C743}" srcOrd="2" destOrd="0" presId="urn:microsoft.com/office/officeart/2016/7/layout/LinearArrowProcessNumbered"/>
    <dgm:cxn modelId="{4F7DA88A-6390-4201-894A-78C36C8F359F}" type="presParOf" srcId="{B293B027-3F12-48E8-91DC-E7B54283B9F9}" destId="{629FE025-167C-4818-B746-C895A4E70C14}" srcOrd="3" destOrd="0" presId="urn:microsoft.com/office/officeart/2016/7/layout/LinearArrowProcessNumbered"/>
    <dgm:cxn modelId="{430236BE-C906-4D8D-950B-4F5F43AE5E8D}" type="presParOf" srcId="{7338B9F7-6A52-4551-A0D7-5A5EC9ED9ABB}" destId="{732599BA-2EAA-4C2D-92BE-1DFE4D7E8AB7}" srcOrd="2" destOrd="0" presId="urn:microsoft.com/office/officeart/2016/7/layout/LinearArrowProcessNumbered"/>
    <dgm:cxn modelId="{1145538C-4D0D-4847-8308-8AB5673872F4}" type="presParOf" srcId="{85F628DE-C79C-494D-B0B6-CD2847DF5DC4}" destId="{6D0F86E0-A83D-4089-A82B-B3A8B66DD3AC}" srcOrd="1" destOrd="0" presId="urn:microsoft.com/office/officeart/2016/7/layout/LinearArrowProcessNumbered"/>
    <dgm:cxn modelId="{B61B7A6A-FA2C-4255-9E62-F5CB31B4A7FD}" type="presParOf" srcId="{85F628DE-C79C-494D-B0B6-CD2847DF5DC4}" destId="{B11B8AE3-DB7C-45FB-AA87-BF509FA1C996}" srcOrd="2" destOrd="0" presId="urn:microsoft.com/office/officeart/2016/7/layout/LinearArrowProcessNumbered"/>
    <dgm:cxn modelId="{F6A325C0-AEF4-4B1A-820A-C68CCA50FDBF}" type="presParOf" srcId="{B11B8AE3-DB7C-45FB-AA87-BF509FA1C996}" destId="{44095B15-A298-4DF8-AF8B-C9A127E853BF}" srcOrd="0" destOrd="0" presId="urn:microsoft.com/office/officeart/2016/7/layout/LinearArrowProcessNumbered"/>
    <dgm:cxn modelId="{DBB9DB8F-D110-4715-B8F5-906EF7878CC4}" type="presParOf" srcId="{B11B8AE3-DB7C-45FB-AA87-BF509FA1C996}" destId="{D54A52B6-6730-4799-BF4C-96E8C8E8591E}" srcOrd="1" destOrd="0" presId="urn:microsoft.com/office/officeart/2016/7/layout/LinearArrowProcessNumbered"/>
    <dgm:cxn modelId="{53082689-9580-4E37-BF87-01C18E667182}" type="presParOf" srcId="{D54A52B6-6730-4799-BF4C-96E8C8E8591E}" destId="{33B802BE-EF85-49CA-8408-BC894EE07229}" srcOrd="0" destOrd="0" presId="urn:microsoft.com/office/officeart/2016/7/layout/LinearArrowProcessNumbered"/>
    <dgm:cxn modelId="{D3E9EF21-8F3E-40AE-A6C7-CBF5C8D7CA6E}" type="presParOf" srcId="{D54A52B6-6730-4799-BF4C-96E8C8E8591E}" destId="{C3C2169E-D859-4480-B32D-BEC0C76C39EE}" srcOrd="1" destOrd="0" presId="urn:microsoft.com/office/officeart/2016/7/layout/LinearArrowProcessNumbered"/>
    <dgm:cxn modelId="{6D5B9BAB-4610-445E-BB2A-23EA8EBAE98C}" type="presParOf" srcId="{D54A52B6-6730-4799-BF4C-96E8C8E8591E}" destId="{0CBA7AB8-E92A-4C28-820C-4095280580AC}" srcOrd="2" destOrd="0" presId="urn:microsoft.com/office/officeart/2016/7/layout/LinearArrowProcessNumbered"/>
    <dgm:cxn modelId="{BD62F0F7-97B7-4759-BD5A-3D7D7EFC3B25}" type="presParOf" srcId="{D54A52B6-6730-4799-BF4C-96E8C8E8591E}" destId="{D6A0293F-EF67-42CD-AE4C-FBED7611B398}" srcOrd="3" destOrd="0" presId="urn:microsoft.com/office/officeart/2016/7/layout/LinearArrowProcessNumbered"/>
    <dgm:cxn modelId="{56B720A8-2B60-4C2F-9418-E6C2AC5E1876}" type="presParOf" srcId="{B11B8AE3-DB7C-45FB-AA87-BF509FA1C996}" destId="{52FFC229-9C0E-4AC1-B3AC-D01CC1B459DD}" srcOrd="2" destOrd="0" presId="urn:microsoft.com/office/officeart/2016/7/layout/LinearArrowProcessNumbered"/>
    <dgm:cxn modelId="{EA7F7ADC-2267-4B61-B822-322C8E652102}" type="presParOf" srcId="{85F628DE-C79C-494D-B0B6-CD2847DF5DC4}" destId="{4E6CBE27-9E02-40F9-9931-5323666B78FD}" srcOrd="3" destOrd="0" presId="urn:microsoft.com/office/officeart/2016/7/layout/LinearArrowProcessNumbered"/>
    <dgm:cxn modelId="{8BA883DA-5989-4C5E-B66E-9FF85D444271}" type="presParOf" srcId="{85F628DE-C79C-494D-B0B6-CD2847DF5DC4}" destId="{BC7366DD-548C-4FC5-8B2E-FC611AC7573B}" srcOrd="4" destOrd="0" presId="urn:microsoft.com/office/officeart/2016/7/layout/LinearArrowProcessNumbered"/>
    <dgm:cxn modelId="{193E7E16-4939-475D-B673-36E9E4C3929C}" type="presParOf" srcId="{BC7366DD-548C-4FC5-8B2E-FC611AC7573B}" destId="{F4B16720-8688-4598-B86A-9EC9BDAE4FA4}" srcOrd="0" destOrd="0" presId="urn:microsoft.com/office/officeart/2016/7/layout/LinearArrowProcessNumbered"/>
    <dgm:cxn modelId="{B0F395D0-A8E5-4A90-93D2-75AFBE8545E2}" type="presParOf" srcId="{BC7366DD-548C-4FC5-8B2E-FC611AC7573B}" destId="{333BBCB4-44F3-43B5-A26E-7FB9800BD145}" srcOrd="1" destOrd="0" presId="urn:microsoft.com/office/officeart/2016/7/layout/LinearArrowProcessNumbered"/>
    <dgm:cxn modelId="{7A7294AB-B921-40AF-9121-14B54F1037B3}" type="presParOf" srcId="{333BBCB4-44F3-43B5-A26E-7FB9800BD145}" destId="{E07A90E7-6138-4693-8EF5-1B49887B2B5F}" srcOrd="0" destOrd="0" presId="urn:microsoft.com/office/officeart/2016/7/layout/LinearArrowProcessNumbered"/>
    <dgm:cxn modelId="{75DF04EC-4913-452A-AF41-0BB22A1DDEF5}" type="presParOf" srcId="{333BBCB4-44F3-43B5-A26E-7FB9800BD145}" destId="{5736EFAD-4F8C-47B4-BDE7-B0977B50CCDD}" srcOrd="1" destOrd="0" presId="urn:microsoft.com/office/officeart/2016/7/layout/LinearArrowProcessNumbered"/>
    <dgm:cxn modelId="{87A8DD33-5D9C-40FB-9512-4A1049B1D65A}" type="presParOf" srcId="{333BBCB4-44F3-43B5-A26E-7FB9800BD145}" destId="{D15A6A16-46AB-43D3-8FB6-5E8C0513759C}" srcOrd="2" destOrd="0" presId="urn:microsoft.com/office/officeart/2016/7/layout/LinearArrowProcessNumbered"/>
    <dgm:cxn modelId="{6BD7DF4E-0275-4601-8D02-40A88624B39C}" type="presParOf" srcId="{333BBCB4-44F3-43B5-A26E-7FB9800BD145}" destId="{BAA288CE-8960-46CC-8449-DBBFB66C9A82}" srcOrd="3" destOrd="0" presId="urn:microsoft.com/office/officeart/2016/7/layout/LinearArrowProcessNumbered"/>
    <dgm:cxn modelId="{C1712C6D-02CE-4697-997C-1B35D00370B2}" type="presParOf" srcId="{BC7366DD-548C-4FC5-8B2E-FC611AC7573B}" destId="{B7DD48B1-55D5-4D5A-B1F5-F2435C5064D7}" srcOrd="2" destOrd="0" presId="urn:microsoft.com/office/officeart/2016/7/layout/LinearArrowProcessNumbered"/>
    <dgm:cxn modelId="{04D39F7E-3A3C-4DBB-B2A7-73B7AAA33118}" type="presParOf" srcId="{85F628DE-C79C-494D-B0B6-CD2847DF5DC4}" destId="{2A098F49-CAFD-4B36-9B3E-2C61680EF0D9}" srcOrd="5" destOrd="0" presId="urn:microsoft.com/office/officeart/2016/7/layout/LinearArrowProcessNumbered"/>
    <dgm:cxn modelId="{0B5F0F5C-0C2C-45DC-9CD2-D4A85209A4A4}" type="presParOf" srcId="{85F628DE-C79C-494D-B0B6-CD2847DF5DC4}" destId="{C1AEF97A-AC0F-4199-9230-B83D9710599E}" srcOrd="6" destOrd="0" presId="urn:microsoft.com/office/officeart/2016/7/layout/LinearArrowProcessNumbered"/>
    <dgm:cxn modelId="{C6A95863-23ED-413F-8288-7EC19E42C9A3}" type="presParOf" srcId="{C1AEF97A-AC0F-4199-9230-B83D9710599E}" destId="{CA1CFEDD-B4B8-43EF-80A2-4883A491E2F3}" srcOrd="0" destOrd="0" presId="urn:microsoft.com/office/officeart/2016/7/layout/LinearArrowProcessNumbered"/>
    <dgm:cxn modelId="{4F5C3642-BCC1-45E2-83E3-47CCE3CF6079}" type="presParOf" srcId="{C1AEF97A-AC0F-4199-9230-B83D9710599E}" destId="{FAE8BF98-E029-49C5-A03A-E14901A2F3DE}" srcOrd="1" destOrd="0" presId="urn:microsoft.com/office/officeart/2016/7/layout/LinearArrowProcessNumbered"/>
    <dgm:cxn modelId="{55C758FF-EE2B-40F2-A9F5-D12E7521435F}" type="presParOf" srcId="{FAE8BF98-E029-49C5-A03A-E14901A2F3DE}" destId="{E04FF081-0729-4E55-9940-9B89EAC48B1D}" srcOrd="0" destOrd="0" presId="urn:microsoft.com/office/officeart/2016/7/layout/LinearArrowProcessNumbered"/>
    <dgm:cxn modelId="{30EF54B2-2121-42B7-84C9-E3293E7034FE}" type="presParOf" srcId="{FAE8BF98-E029-49C5-A03A-E14901A2F3DE}" destId="{DF9419A1-2C8F-4A40-9741-C382D2392671}" srcOrd="1" destOrd="0" presId="urn:microsoft.com/office/officeart/2016/7/layout/LinearArrowProcessNumbered"/>
    <dgm:cxn modelId="{53BEA05F-EFCB-4B6E-8C57-DFC3CABB3DA5}" type="presParOf" srcId="{FAE8BF98-E029-49C5-A03A-E14901A2F3DE}" destId="{F95F78AE-8988-469B-80FC-D26C8F72A2E3}" srcOrd="2" destOrd="0" presId="urn:microsoft.com/office/officeart/2016/7/layout/LinearArrowProcessNumbered"/>
    <dgm:cxn modelId="{B6CF882B-3D75-4173-A860-C4229DDBF910}" type="presParOf" srcId="{FAE8BF98-E029-49C5-A03A-E14901A2F3DE}" destId="{3866FFCE-3692-46A6-B19A-C51454008C42}" srcOrd="3" destOrd="0" presId="urn:microsoft.com/office/officeart/2016/7/layout/LinearArrowProcessNumbered"/>
    <dgm:cxn modelId="{E63FB874-F83F-4904-BF95-FC7F265AD02D}" type="presParOf" srcId="{C1AEF97A-AC0F-4199-9230-B83D9710599E}" destId="{F5784EC1-1DAA-4E0B-966B-9BE3243DFE71}" srcOrd="2" destOrd="0" presId="urn:microsoft.com/office/officeart/2016/7/layout/LinearArrowProcessNumbered"/>
    <dgm:cxn modelId="{786A94A3-64BE-48B5-9C09-AD66986992CB}" type="presParOf" srcId="{85F628DE-C79C-494D-B0B6-CD2847DF5DC4}" destId="{9F8E6A15-AC07-4CE2-BE68-47A89E6AFCBE}" srcOrd="7" destOrd="0" presId="urn:microsoft.com/office/officeart/2016/7/layout/LinearArrowProcessNumbered"/>
    <dgm:cxn modelId="{FFC06792-AAEE-4E53-A515-25FC4D4FD4A0}" type="presParOf" srcId="{85F628DE-C79C-494D-B0B6-CD2847DF5DC4}" destId="{ECEB084E-C7C5-49A3-9ABF-1881FC447DA7}" srcOrd="8" destOrd="0" presId="urn:microsoft.com/office/officeart/2016/7/layout/LinearArrowProcessNumbered"/>
    <dgm:cxn modelId="{87760A8E-586C-411A-9BBF-1B8C12933E6F}" type="presParOf" srcId="{ECEB084E-C7C5-49A3-9ABF-1881FC447DA7}" destId="{8B8B594B-B0AD-4CCF-AE24-12B44654D28D}" srcOrd="0" destOrd="0" presId="urn:microsoft.com/office/officeart/2016/7/layout/LinearArrowProcessNumbered"/>
    <dgm:cxn modelId="{661D2D61-4DCA-465C-9939-180130039AB3}" type="presParOf" srcId="{ECEB084E-C7C5-49A3-9ABF-1881FC447DA7}" destId="{6CA9ECF4-31A4-4771-8376-2C24B1DAFA01}" srcOrd="1" destOrd="0" presId="urn:microsoft.com/office/officeart/2016/7/layout/LinearArrowProcessNumbered"/>
    <dgm:cxn modelId="{4C6C3066-8A00-43D5-A806-2196464997F7}" type="presParOf" srcId="{6CA9ECF4-31A4-4771-8376-2C24B1DAFA01}" destId="{126A4D38-6300-4718-87E4-0C1360309932}" srcOrd="0" destOrd="0" presId="urn:microsoft.com/office/officeart/2016/7/layout/LinearArrowProcessNumbered"/>
    <dgm:cxn modelId="{A86FB278-094E-4640-92D8-B0E4DF664390}" type="presParOf" srcId="{6CA9ECF4-31A4-4771-8376-2C24B1DAFA01}" destId="{CE4B4549-5766-4640-AC7A-F8BE4BF0210A}" srcOrd="1" destOrd="0" presId="urn:microsoft.com/office/officeart/2016/7/layout/LinearArrowProcessNumbered"/>
    <dgm:cxn modelId="{D24B12F2-4DE2-4BA7-9B86-029BE69D11A9}" type="presParOf" srcId="{6CA9ECF4-31A4-4771-8376-2C24B1DAFA01}" destId="{F5F3024B-1D23-4A24-A958-C895A2C4B3C9}" srcOrd="2" destOrd="0" presId="urn:microsoft.com/office/officeart/2016/7/layout/LinearArrowProcessNumbered"/>
    <dgm:cxn modelId="{76AE945F-AA68-499F-9111-086FB6CDCF2B}" type="presParOf" srcId="{6CA9ECF4-31A4-4771-8376-2C24B1DAFA01}" destId="{85095EE4-6CD0-4E06-AF75-9186520BE105}" srcOrd="3" destOrd="0" presId="urn:microsoft.com/office/officeart/2016/7/layout/LinearArrowProcessNumbered"/>
    <dgm:cxn modelId="{3A60B1C6-25FB-4B2E-A405-7E5C55135DE8}" type="presParOf" srcId="{ECEB084E-C7C5-49A3-9ABF-1881FC447DA7}" destId="{1EE15317-CDBA-4528-9A09-5923DA44C37D}" srcOrd="2" destOrd="0" presId="urn:microsoft.com/office/officeart/2016/7/layout/LinearArrowProcessNumbered"/>
    <dgm:cxn modelId="{50B771CC-B275-454C-B41A-B356A6D8668B}" type="presParOf" srcId="{85F628DE-C79C-494D-B0B6-CD2847DF5DC4}" destId="{FB061BAC-E099-4713-A746-918140BAA073}" srcOrd="9" destOrd="0" presId="urn:microsoft.com/office/officeart/2016/7/layout/LinearArrowProcessNumbered"/>
    <dgm:cxn modelId="{67A1D7C7-A5B9-4B08-A495-9D9C1701BD9D}" type="presParOf" srcId="{85F628DE-C79C-494D-B0B6-CD2847DF5DC4}" destId="{C2B767DC-D005-46F6-98CA-739AE57CBA48}" srcOrd="10" destOrd="0" presId="urn:microsoft.com/office/officeart/2016/7/layout/LinearArrowProcessNumbered"/>
    <dgm:cxn modelId="{CA869D93-2885-43A3-B7A4-CEF7E669756A}" type="presParOf" srcId="{C2B767DC-D005-46F6-98CA-739AE57CBA48}" destId="{E9DD3D90-DDA3-457C-B41F-8514A7B9ABFD}" srcOrd="0" destOrd="0" presId="urn:microsoft.com/office/officeart/2016/7/layout/LinearArrowProcessNumbered"/>
    <dgm:cxn modelId="{25B80960-8AB6-4402-867C-F54DD0319BD1}" type="presParOf" srcId="{C2B767DC-D005-46F6-98CA-739AE57CBA48}" destId="{077AC0A3-6D0A-4847-8660-97F3AB32829C}" srcOrd="1" destOrd="0" presId="urn:microsoft.com/office/officeart/2016/7/layout/LinearArrowProcessNumbered"/>
    <dgm:cxn modelId="{EA7AEBC5-3896-4C13-957A-3CE769255346}" type="presParOf" srcId="{077AC0A3-6D0A-4847-8660-97F3AB32829C}" destId="{956AC2F6-CA46-4256-B109-D60EA10CE12A}" srcOrd="0" destOrd="0" presId="urn:microsoft.com/office/officeart/2016/7/layout/LinearArrowProcessNumbered"/>
    <dgm:cxn modelId="{D4450C90-03CA-42D6-B2B5-2EAF6BD723AE}" type="presParOf" srcId="{077AC0A3-6D0A-4847-8660-97F3AB32829C}" destId="{8F939280-8E3E-4D03-A504-928E7BD068BB}" srcOrd="1" destOrd="0" presId="urn:microsoft.com/office/officeart/2016/7/layout/LinearArrowProcessNumbered"/>
    <dgm:cxn modelId="{A6DFB25F-A881-4ED5-B955-C9EE4EBB2C84}" type="presParOf" srcId="{077AC0A3-6D0A-4847-8660-97F3AB32829C}" destId="{7DBD3ED4-6CBA-4223-A3E7-20DD8C1C025C}" srcOrd="2" destOrd="0" presId="urn:microsoft.com/office/officeart/2016/7/layout/LinearArrowProcessNumbered"/>
    <dgm:cxn modelId="{88E9162D-2726-4F7E-8EC0-1F128B9DC81E}" type="presParOf" srcId="{077AC0A3-6D0A-4847-8660-97F3AB32829C}" destId="{50EBFCE9-B7E0-4963-B1C9-8687D88D65B3}" srcOrd="3" destOrd="0" presId="urn:microsoft.com/office/officeart/2016/7/layout/LinearArrowProcessNumbered"/>
    <dgm:cxn modelId="{73BEC623-B72E-4A35-8DB0-063E98A9DCAE}" type="presParOf" srcId="{C2B767DC-D005-46F6-98CA-739AE57CBA48}" destId="{DFFAA43E-642F-43F4-8DF8-F2E73562BA05}" srcOrd="2" destOrd="0" presId="urn:microsoft.com/office/officeart/2016/7/layout/LinearArrowProcessNumbered"/>
    <dgm:cxn modelId="{4FDD5AB2-90E1-4236-9613-EF10788203D3}" type="presParOf" srcId="{85F628DE-C79C-494D-B0B6-CD2847DF5DC4}" destId="{3A34AAA8-DE95-49A1-9DF5-62291BA8FF49}" srcOrd="11" destOrd="0" presId="urn:microsoft.com/office/officeart/2016/7/layout/LinearArrowProcessNumbered"/>
    <dgm:cxn modelId="{842BB65E-3FF7-4F56-B417-9004351DF9E0}" type="presParOf" srcId="{85F628DE-C79C-494D-B0B6-CD2847DF5DC4}" destId="{3B7A99B0-2DBF-46D1-BD3D-DFEA380AD553}" srcOrd="12" destOrd="0" presId="urn:microsoft.com/office/officeart/2016/7/layout/LinearArrowProcessNumbered"/>
    <dgm:cxn modelId="{7ED89E8D-BB67-4911-A8E8-408910F7BFCA}" type="presParOf" srcId="{3B7A99B0-2DBF-46D1-BD3D-DFEA380AD553}" destId="{3595BCEB-65B4-4A95-AB2F-AE2E3B4192FF}" srcOrd="0" destOrd="0" presId="urn:microsoft.com/office/officeart/2016/7/layout/LinearArrowProcessNumbered"/>
    <dgm:cxn modelId="{F12BCCD5-17F5-48A0-BC94-AFE1385BA33B}" type="presParOf" srcId="{3B7A99B0-2DBF-46D1-BD3D-DFEA380AD553}" destId="{D45C7965-F89F-4F8A-9B5D-CAB6C1CFFCB6}" srcOrd="1" destOrd="0" presId="urn:microsoft.com/office/officeart/2016/7/layout/LinearArrowProcessNumbered"/>
    <dgm:cxn modelId="{24C82995-D4EB-44D3-AD9B-0A9F2B3D0559}" type="presParOf" srcId="{D45C7965-F89F-4F8A-9B5D-CAB6C1CFFCB6}" destId="{44334D47-9BE8-4FE8-9A3B-941BCECA94F3}" srcOrd="0" destOrd="0" presId="urn:microsoft.com/office/officeart/2016/7/layout/LinearArrowProcessNumbered"/>
    <dgm:cxn modelId="{2783A37F-C683-49EE-9918-4A403B58B1B9}" type="presParOf" srcId="{D45C7965-F89F-4F8A-9B5D-CAB6C1CFFCB6}" destId="{CD35CA0E-650A-4F17-8184-45D6D42AEFB2}" srcOrd="1" destOrd="0" presId="urn:microsoft.com/office/officeart/2016/7/layout/LinearArrowProcessNumbered"/>
    <dgm:cxn modelId="{19EAC192-6055-4758-866C-3DDE36312C70}" type="presParOf" srcId="{D45C7965-F89F-4F8A-9B5D-CAB6C1CFFCB6}" destId="{57834AF1-237F-4723-BE79-4CEB2DED677A}" srcOrd="2" destOrd="0" presId="urn:microsoft.com/office/officeart/2016/7/layout/LinearArrowProcessNumbered"/>
    <dgm:cxn modelId="{00F83E1D-60FD-433C-83AB-5148AD08F707}" type="presParOf" srcId="{D45C7965-F89F-4F8A-9B5D-CAB6C1CFFCB6}" destId="{2ACF8B78-C3D8-4B9A-AB40-0B6262D3C587}" srcOrd="3" destOrd="0" presId="urn:microsoft.com/office/officeart/2016/7/layout/LinearArrowProcessNumbered"/>
    <dgm:cxn modelId="{84C04F4D-0199-4A66-AB3F-8898C54D4DE9}" type="presParOf" srcId="{3B7A99B0-2DBF-46D1-BD3D-DFEA380AD553}" destId="{2E4EA464-81C4-405C-8E7B-D5977E463552}"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D47D28-2D61-41C4-8AFB-DBD92292CB5D}">
      <dsp:nvSpPr>
        <dsp:cNvPr id="0" name=""/>
        <dsp:cNvSpPr/>
      </dsp:nvSpPr>
      <dsp:spPr>
        <a:xfrm>
          <a:off x="844507" y="740401"/>
          <a:ext cx="668341" cy="7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ED28F3-B211-4005-8CF5-B411B330C3E6}">
      <dsp:nvSpPr>
        <dsp:cNvPr id="0" name=""/>
        <dsp:cNvSpPr/>
      </dsp:nvSpPr>
      <dsp:spPr>
        <a:xfrm>
          <a:off x="1552950" y="684296"/>
          <a:ext cx="76859" cy="144361"/>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E299A4-61AD-4476-B2EF-C1FA91F3C743}">
      <dsp:nvSpPr>
        <dsp:cNvPr id="0" name=""/>
        <dsp:cNvSpPr/>
      </dsp:nvSpPr>
      <dsp:spPr>
        <a:xfrm>
          <a:off x="442759" y="422232"/>
          <a:ext cx="636410" cy="636410"/>
        </a:xfrm>
        <a:prstGeom prst="ellipse">
          <a:avLst/>
        </a:prstGeom>
        <a:solidFill>
          <a:schemeClr val="accent6">
            <a:lumMod val="7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696" tIns="24696" rIns="24696" bIns="24696" numCol="1" spcCol="1270" anchor="ctr" anchorCtr="0">
          <a:noAutofit/>
        </a:bodyPr>
        <a:lstStyle/>
        <a:p>
          <a:pPr marL="0" lvl="0" indent="0" algn="ctr" defTabSz="1244600">
            <a:lnSpc>
              <a:spcPct val="90000"/>
            </a:lnSpc>
            <a:spcBef>
              <a:spcPct val="0"/>
            </a:spcBef>
            <a:spcAft>
              <a:spcPct val="35000"/>
            </a:spcAft>
            <a:buNone/>
          </a:pPr>
          <a:r>
            <a:rPr lang="en-US" sz="2800" kern="1200"/>
            <a:t>1</a:t>
          </a:r>
          <a:endParaRPr lang="en-US" sz="2800" kern="1200" dirty="0"/>
        </a:p>
      </dsp:txBody>
      <dsp:txXfrm>
        <a:off x="535959" y="515432"/>
        <a:ext cx="450010" cy="450010"/>
      </dsp:txXfrm>
    </dsp:sp>
    <dsp:sp modelId="{732599BA-2EAA-4C2D-92BE-1DFE4D7E8AB7}">
      <dsp:nvSpPr>
        <dsp:cNvPr id="0" name=""/>
        <dsp:cNvSpPr/>
      </dsp:nvSpPr>
      <dsp:spPr>
        <a:xfrm>
          <a:off x="9080" y="1224242"/>
          <a:ext cx="1503769" cy="3679855"/>
        </a:xfrm>
        <a:prstGeom prst="upArrowCallout">
          <a:avLst>
            <a:gd name="adj1" fmla="val 50000"/>
            <a:gd name="adj2" fmla="val 20000"/>
            <a:gd name="adj3" fmla="val 20000"/>
            <a:gd name="adj4" fmla="val 100000"/>
          </a:avLst>
        </a:prstGeom>
        <a:solidFill>
          <a:schemeClr val="accent6">
            <a:lumMod val="20000"/>
            <a:lumOff val="80000"/>
            <a:alpha val="90000"/>
          </a:schemeClr>
        </a:solidFill>
        <a:ln w="12700" cap="flat" cmpd="sng" algn="ctr">
          <a:solidFill>
            <a:schemeClr val="tx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619" tIns="165100" rIns="118619" bIns="165100" numCol="1" spcCol="1270" anchor="t" anchorCtr="0">
          <a:noAutofit/>
        </a:bodyPr>
        <a:lstStyle/>
        <a:p>
          <a:pPr marL="0" lvl="0" indent="0" algn="ctr" defTabSz="533400">
            <a:lnSpc>
              <a:spcPct val="90000"/>
            </a:lnSpc>
            <a:spcBef>
              <a:spcPct val="0"/>
            </a:spcBef>
            <a:spcAft>
              <a:spcPct val="35000"/>
            </a:spcAft>
            <a:buNone/>
          </a:pPr>
          <a:r>
            <a:rPr lang="lt-LT" sz="1200" kern="1200" dirty="0"/>
            <a:t>Mokymų dalyvių skaičius - vietos projektų mokymuose dalyvavo 2266 dalyviai. 47 proc. visų mokymų sudarė mokymai, susiję su verslumo skatinimu. . 6 proc. mokymų buvo susiję su inovacijų ir bendradarbiavimo skatinimu</a:t>
          </a:r>
          <a:r>
            <a:rPr lang="lt-LT" sz="1300" kern="1200" dirty="0"/>
            <a:t>.</a:t>
          </a:r>
          <a:endParaRPr lang="en-US" sz="1300" kern="1200" dirty="0"/>
        </a:p>
      </dsp:txBody>
      <dsp:txXfrm>
        <a:off x="9080" y="1524996"/>
        <a:ext cx="1503769" cy="3379101"/>
      </dsp:txXfrm>
    </dsp:sp>
    <dsp:sp modelId="{33B802BE-EF85-49CA-8408-BC894EE07229}">
      <dsp:nvSpPr>
        <dsp:cNvPr id="0" name=""/>
        <dsp:cNvSpPr/>
      </dsp:nvSpPr>
      <dsp:spPr>
        <a:xfrm>
          <a:off x="1679935" y="740401"/>
          <a:ext cx="1503769" cy="7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C2169E-D859-4480-B32D-BEC0C76C39EE}">
      <dsp:nvSpPr>
        <dsp:cNvPr id="0" name=""/>
        <dsp:cNvSpPr/>
      </dsp:nvSpPr>
      <dsp:spPr>
        <a:xfrm>
          <a:off x="3223804" y="684296"/>
          <a:ext cx="76859" cy="144361"/>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BA7AB8-E92A-4C28-820C-4095280580AC}">
      <dsp:nvSpPr>
        <dsp:cNvPr id="0" name=""/>
        <dsp:cNvSpPr/>
      </dsp:nvSpPr>
      <dsp:spPr>
        <a:xfrm>
          <a:off x="2113614" y="422232"/>
          <a:ext cx="636410" cy="636410"/>
        </a:xfrm>
        <a:prstGeom prst="ellipse">
          <a:avLst/>
        </a:prstGeom>
        <a:solidFill>
          <a:schemeClr val="accent6">
            <a:lumMod val="7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696" tIns="24696" rIns="24696" bIns="24696" numCol="1" spcCol="1270" anchor="ctr" anchorCtr="0">
          <a:noAutofit/>
        </a:bodyPr>
        <a:lstStyle/>
        <a:p>
          <a:pPr marL="0" lvl="0" indent="0" algn="ctr" defTabSz="1244600">
            <a:lnSpc>
              <a:spcPct val="90000"/>
            </a:lnSpc>
            <a:spcBef>
              <a:spcPct val="0"/>
            </a:spcBef>
            <a:spcAft>
              <a:spcPct val="35000"/>
            </a:spcAft>
            <a:buNone/>
          </a:pPr>
          <a:r>
            <a:rPr lang="en-US" sz="2800" kern="1200"/>
            <a:t>2</a:t>
          </a:r>
        </a:p>
      </dsp:txBody>
      <dsp:txXfrm>
        <a:off x="2206814" y="515432"/>
        <a:ext cx="450010" cy="450010"/>
      </dsp:txXfrm>
    </dsp:sp>
    <dsp:sp modelId="{52FFC229-9C0E-4AC1-B3AC-D01CC1B459DD}">
      <dsp:nvSpPr>
        <dsp:cNvPr id="0" name=""/>
        <dsp:cNvSpPr/>
      </dsp:nvSpPr>
      <dsp:spPr>
        <a:xfrm>
          <a:off x="1679935" y="1224242"/>
          <a:ext cx="1503769" cy="3679855"/>
        </a:xfrm>
        <a:prstGeom prst="upArrowCallout">
          <a:avLst>
            <a:gd name="adj1" fmla="val 50000"/>
            <a:gd name="adj2" fmla="val 20000"/>
            <a:gd name="adj3" fmla="val 20000"/>
            <a:gd name="adj4" fmla="val 100000"/>
          </a:avLst>
        </a:prstGeom>
        <a:solidFill>
          <a:schemeClr val="accent6">
            <a:lumMod val="20000"/>
            <a:lumOff val="80000"/>
            <a:alpha val="90000"/>
          </a:schemeClr>
        </a:solidFill>
        <a:ln w="12700" cap="flat" cmpd="sng" algn="ctr">
          <a:solidFill>
            <a:schemeClr val="tx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619" tIns="165100" rIns="118619" bIns="165100" numCol="1" spcCol="1270" anchor="t" anchorCtr="0">
          <a:noAutofit/>
        </a:bodyPr>
        <a:lstStyle/>
        <a:p>
          <a:pPr marL="0" lvl="0" indent="0" algn="ctr" defTabSz="533400">
            <a:lnSpc>
              <a:spcPct val="90000"/>
            </a:lnSpc>
            <a:spcBef>
              <a:spcPct val="0"/>
            </a:spcBef>
            <a:spcAft>
              <a:spcPct val="35000"/>
            </a:spcAft>
            <a:buNone/>
          </a:pPr>
          <a:r>
            <a:rPr lang="lt-LT" sz="1200" kern="1200" dirty="0"/>
            <a:t>Investicijos į atsinaujinančiosios energijos gamybą  - įgyvendinta 10 vietos projektų (investuota 985 909 Eur.).</a:t>
          </a:r>
          <a:endParaRPr lang="en-US" sz="1200" kern="1200" dirty="0"/>
        </a:p>
      </dsp:txBody>
      <dsp:txXfrm>
        <a:off x="1679935" y="1524996"/>
        <a:ext cx="1503769" cy="3379101"/>
      </dsp:txXfrm>
    </dsp:sp>
    <dsp:sp modelId="{E07A90E7-6138-4693-8EF5-1B49887B2B5F}">
      <dsp:nvSpPr>
        <dsp:cNvPr id="0" name=""/>
        <dsp:cNvSpPr/>
      </dsp:nvSpPr>
      <dsp:spPr>
        <a:xfrm>
          <a:off x="3350789" y="740401"/>
          <a:ext cx="1503769" cy="7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736EFAD-4F8C-47B4-BDE7-B0977B50CCDD}">
      <dsp:nvSpPr>
        <dsp:cNvPr id="0" name=""/>
        <dsp:cNvSpPr/>
      </dsp:nvSpPr>
      <dsp:spPr>
        <a:xfrm>
          <a:off x="4894659" y="684296"/>
          <a:ext cx="76859" cy="144361"/>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15A6A16-46AB-43D3-8FB6-5E8C0513759C}">
      <dsp:nvSpPr>
        <dsp:cNvPr id="0" name=""/>
        <dsp:cNvSpPr/>
      </dsp:nvSpPr>
      <dsp:spPr>
        <a:xfrm>
          <a:off x="3784469" y="422232"/>
          <a:ext cx="636410" cy="636410"/>
        </a:xfrm>
        <a:prstGeom prst="ellipse">
          <a:avLst/>
        </a:prstGeom>
        <a:solidFill>
          <a:schemeClr val="accent6">
            <a:lumMod val="7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696" tIns="24696" rIns="24696" bIns="24696" numCol="1" spcCol="1270" anchor="ctr" anchorCtr="0">
          <a:noAutofit/>
        </a:bodyPr>
        <a:lstStyle/>
        <a:p>
          <a:pPr marL="0" lvl="0" indent="0" algn="ctr" defTabSz="1244600">
            <a:lnSpc>
              <a:spcPct val="90000"/>
            </a:lnSpc>
            <a:spcBef>
              <a:spcPct val="0"/>
            </a:spcBef>
            <a:spcAft>
              <a:spcPct val="35000"/>
            </a:spcAft>
            <a:buNone/>
          </a:pPr>
          <a:r>
            <a:rPr lang="en-US" sz="2800" kern="1200"/>
            <a:t>3</a:t>
          </a:r>
        </a:p>
      </dsp:txBody>
      <dsp:txXfrm>
        <a:off x="3877669" y="515432"/>
        <a:ext cx="450010" cy="450010"/>
      </dsp:txXfrm>
    </dsp:sp>
    <dsp:sp modelId="{B7DD48B1-55D5-4D5A-B1F5-F2435C5064D7}">
      <dsp:nvSpPr>
        <dsp:cNvPr id="0" name=""/>
        <dsp:cNvSpPr/>
      </dsp:nvSpPr>
      <dsp:spPr>
        <a:xfrm>
          <a:off x="3379361" y="1201280"/>
          <a:ext cx="1503769" cy="3679855"/>
        </a:xfrm>
        <a:prstGeom prst="upArrowCallout">
          <a:avLst>
            <a:gd name="adj1" fmla="val 50000"/>
            <a:gd name="adj2" fmla="val 20000"/>
            <a:gd name="adj3" fmla="val 20000"/>
            <a:gd name="adj4" fmla="val 100000"/>
          </a:avLst>
        </a:prstGeom>
        <a:solidFill>
          <a:schemeClr val="accent6">
            <a:lumMod val="20000"/>
            <a:lumOff val="80000"/>
            <a:alpha val="90000"/>
          </a:schemeClr>
        </a:solidFill>
        <a:ln w="12700" cap="flat" cmpd="sng" algn="ctr">
          <a:solidFill>
            <a:schemeClr val="tx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619" tIns="165100" rIns="118619" bIns="165100" numCol="1" spcCol="1270" anchor="t" anchorCtr="0">
          <a:noAutofit/>
        </a:bodyPr>
        <a:lstStyle/>
        <a:p>
          <a:pPr marL="0" lvl="0" indent="0" algn="ctr" defTabSz="533400">
            <a:lnSpc>
              <a:spcPct val="90000"/>
            </a:lnSpc>
            <a:spcBef>
              <a:spcPct val="0"/>
            </a:spcBef>
            <a:spcAft>
              <a:spcPct val="35000"/>
            </a:spcAft>
            <a:buNone/>
          </a:pPr>
          <a:r>
            <a:rPr lang="lt-LT" sz="1200" kern="1200" dirty="0"/>
            <a:t>Sukurtos darbo vietos įgyvendinant remiamus projektus - 506</a:t>
          </a:r>
          <a:r>
            <a:rPr lang="pt-BR" sz="1200" kern="1200" dirty="0"/>
            <a:t> naujos darbo vietos (etatai)</a:t>
          </a:r>
          <a:r>
            <a:rPr lang="lt-LT" sz="1200" kern="1200" dirty="0"/>
            <a:t>. Patvirtintuose ir įgyvendinamuose vietos projektuose numatyta sukurti – </a:t>
          </a:r>
          <a:endParaRPr lang="en-US" sz="1200" kern="1200" dirty="0"/>
        </a:p>
      </dsp:txBody>
      <dsp:txXfrm>
        <a:off x="3379361" y="1502034"/>
        <a:ext cx="1503769" cy="3379101"/>
      </dsp:txXfrm>
    </dsp:sp>
    <dsp:sp modelId="{E04FF081-0729-4E55-9940-9B89EAC48B1D}">
      <dsp:nvSpPr>
        <dsp:cNvPr id="0" name=""/>
        <dsp:cNvSpPr/>
      </dsp:nvSpPr>
      <dsp:spPr>
        <a:xfrm>
          <a:off x="5021644" y="740401"/>
          <a:ext cx="1503769" cy="7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F9419A1-2C8F-4A40-9741-C382D2392671}">
      <dsp:nvSpPr>
        <dsp:cNvPr id="0" name=""/>
        <dsp:cNvSpPr/>
      </dsp:nvSpPr>
      <dsp:spPr>
        <a:xfrm>
          <a:off x="6565514" y="684296"/>
          <a:ext cx="76859" cy="144361"/>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5F78AE-8988-469B-80FC-D26C8F72A2E3}">
      <dsp:nvSpPr>
        <dsp:cNvPr id="0" name=""/>
        <dsp:cNvSpPr/>
      </dsp:nvSpPr>
      <dsp:spPr>
        <a:xfrm>
          <a:off x="5455324" y="422232"/>
          <a:ext cx="636410" cy="636410"/>
        </a:xfrm>
        <a:prstGeom prst="ellipse">
          <a:avLst/>
        </a:prstGeom>
        <a:solidFill>
          <a:schemeClr val="accent6">
            <a:lumMod val="7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696" tIns="24696" rIns="24696" bIns="24696" numCol="1" spcCol="1270" anchor="ctr" anchorCtr="0">
          <a:noAutofit/>
        </a:bodyPr>
        <a:lstStyle/>
        <a:p>
          <a:pPr marL="0" lvl="0" indent="0" algn="ctr" defTabSz="1244600">
            <a:lnSpc>
              <a:spcPct val="90000"/>
            </a:lnSpc>
            <a:spcBef>
              <a:spcPct val="0"/>
            </a:spcBef>
            <a:spcAft>
              <a:spcPct val="35000"/>
            </a:spcAft>
            <a:buNone/>
          </a:pPr>
          <a:r>
            <a:rPr lang="en-US" sz="2800" kern="1200"/>
            <a:t>4</a:t>
          </a:r>
        </a:p>
      </dsp:txBody>
      <dsp:txXfrm>
        <a:off x="5548524" y="515432"/>
        <a:ext cx="450010" cy="450010"/>
      </dsp:txXfrm>
    </dsp:sp>
    <dsp:sp modelId="{F5784EC1-1DAA-4E0B-966B-9BE3243DFE71}">
      <dsp:nvSpPr>
        <dsp:cNvPr id="0" name=""/>
        <dsp:cNvSpPr/>
      </dsp:nvSpPr>
      <dsp:spPr>
        <a:xfrm>
          <a:off x="5021644" y="1224242"/>
          <a:ext cx="1503769" cy="3679855"/>
        </a:xfrm>
        <a:prstGeom prst="upArrowCallout">
          <a:avLst>
            <a:gd name="adj1" fmla="val 50000"/>
            <a:gd name="adj2" fmla="val 20000"/>
            <a:gd name="adj3" fmla="val 20000"/>
            <a:gd name="adj4" fmla="val 100000"/>
          </a:avLst>
        </a:prstGeom>
        <a:solidFill>
          <a:schemeClr val="accent6">
            <a:lumMod val="20000"/>
            <a:lumOff val="80000"/>
            <a:alpha val="90000"/>
          </a:schemeClr>
        </a:solidFill>
        <a:ln w="12700" cap="flat" cmpd="sng" algn="ctr">
          <a:solidFill>
            <a:schemeClr val="tx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619" tIns="165100" rIns="118619" bIns="165100" numCol="1" spcCol="1270" anchor="t" anchorCtr="0">
          <a:noAutofit/>
        </a:bodyPr>
        <a:lstStyle/>
        <a:p>
          <a:pPr marL="0" lvl="0" indent="0" algn="ctr" defTabSz="533400">
            <a:lnSpc>
              <a:spcPct val="90000"/>
            </a:lnSpc>
            <a:spcBef>
              <a:spcPct val="0"/>
            </a:spcBef>
            <a:spcAft>
              <a:spcPct val="35000"/>
            </a:spcAft>
            <a:buNone/>
          </a:pPr>
          <a:r>
            <a:rPr lang="lt-LT" sz="1200" kern="1200" dirty="0"/>
            <a:t>Gyventojų, kurie naudojasi geresnėmis paslaugomis skaičius - naudą dėl infrastruktūros atnaujinimo projektų gauna daugiau kaip 125 tūkst. asmenų.</a:t>
          </a:r>
          <a:endParaRPr lang="en-US" sz="1200" kern="1200" dirty="0"/>
        </a:p>
      </dsp:txBody>
      <dsp:txXfrm>
        <a:off x="5021644" y="1524996"/>
        <a:ext cx="1503769" cy="3379101"/>
      </dsp:txXfrm>
    </dsp:sp>
    <dsp:sp modelId="{126A4D38-6300-4718-87E4-0C1360309932}">
      <dsp:nvSpPr>
        <dsp:cNvPr id="0" name=""/>
        <dsp:cNvSpPr/>
      </dsp:nvSpPr>
      <dsp:spPr>
        <a:xfrm>
          <a:off x="6759342" y="740401"/>
          <a:ext cx="1503769" cy="7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4B4549-5766-4640-AC7A-F8BE4BF0210A}">
      <dsp:nvSpPr>
        <dsp:cNvPr id="0" name=""/>
        <dsp:cNvSpPr/>
      </dsp:nvSpPr>
      <dsp:spPr>
        <a:xfrm>
          <a:off x="8303211" y="684296"/>
          <a:ext cx="76859" cy="144361"/>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F3024B-1D23-4A24-A958-C895A2C4B3C9}">
      <dsp:nvSpPr>
        <dsp:cNvPr id="0" name=""/>
        <dsp:cNvSpPr/>
      </dsp:nvSpPr>
      <dsp:spPr>
        <a:xfrm>
          <a:off x="7193021" y="422232"/>
          <a:ext cx="636410" cy="636410"/>
        </a:xfrm>
        <a:prstGeom prst="ellipse">
          <a:avLst/>
        </a:prstGeom>
        <a:solidFill>
          <a:schemeClr val="accent6">
            <a:lumMod val="7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696" tIns="24696" rIns="24696" bIns="24696" numCol="1" spcCol="1270" anchor="ctr" anchorCtr="0">
          <a:noAutofit/>
        </a:bodyPr>
        <a:lstStyle/>
        <a:p>
          <a:pPr marL="0" lvl="0" indent="0" algn="ctr" defTabSz="1244600">
            <a:lnSpc>
              <a:spcPct val="90000"/>
            </a:lnSpc>
            <a:spcBef>
              <a:spcPct val="0"/>
            </a:spcBef>
            <a:spcAft>
              <a:spcPct val="35000"/>
            </a:spcAft>
            <a:buNone/>
          </a:pPr>
          <a:r>
            <a:rPr lang="en-US" sz="2800" kern="1200"/>
            <a:t>5</a:t>
          </a:r>
        </a:p>
      </dsp:txBody>
      <dsp:txXfrm>
        <a:off x="7286221" y="515432"/>
        <a:ext cx="450010" cy="450010"/>
      </dsp:txXfrm>
    </dsp:sp>
    <dsp:sp modelId="{1EE15317-CDBA-4528-9A09-5923DA44C37D}">
      <dsp:nvSpPr>
        <dsp:cNvPr id="0" name=""/>
        <dsp:cNvSpPr/>
      </dsp:nvSpPr>
      <dsp:spPr>
        <a:xfrm>
          <a:off x="6644875" y="1212761"/>
          <a:ext cx="1637454" cy="3679855"/>
        </a:xfrm>
        <a:prstGeom prst="upArrowCallout">
          <a:avLst>
            <a:gd name="adj1" fmla="val 50000"/>
            <a:gd name="adj2" fmla="val 20000"/>
            <a:gd name="adj3" fmla="val 20000"/>
            <a:gd name="adj4" fmla="val 100000"/>
          </a:avLst>
        </a:prstGeom>
        <a:solidFill>
          <a:schemeClr val="accent6">
            <a:lumMod val="20000"/>
            <a:lumOff val="80000"/>
            <a:alpha val="90000"/>
          </a:schemeClr>
        </a:solidFill>
        <a:ln w="12700" cap="rnd" cmpd="sng" algn="ctr">
          <a:solidFill>
            <a:scrgbClr r="0" g="0" b="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619" tIns="165100" rIns="118619" bIns="165100" numCol="1" spcCol="1270" anchor="t" anchorCtr="0">
          <a:noAutofit/>
        </a:bodyPr>
        <a:lstStyle/>
        <a:p>
          <a:pPr marL="0" lvl="0" indent="0" algn="ctr" defTabSz="533400">
            <a:lnSpc>
              <a:spcPct val="90000"/>
            </a:lnSpc>
            <a:spcBef>
              <a:spcPct val="0"/>
            </a:spcBef>
            <a:spcAft>
              <a:spcPct val="35000"/>
            </a:spcAft>
            <a:buNone/>
          </a:pPr>
          <a:r>
            <a:rPr lang="lt-LT" sz="1200" kern="1200" dirty="0"/>
            <a:t>Savanorystės skatinimas LEADER projektuose - savanoriai iš viso dalyvavo 42 vietos projektų įgyvendinime. Pritrauktų savanorių skaičius projektų vykdytojų duomenimis sudaro beveik 500 asmenų.</a:t>
          </a:r>
          <a:endParaRPr lang="en-US" sz="1200" kern="1200" dirty="0"/>
        </a:p>
      </dsp:txBody>
      <dsp:txXfrm>
        <a:off x="6644875" y="1540252"/>
        <a:ext cx="1637454" cy="3352364"/>
      </dsp:txXfrm>
    </dsp:sp>
    <dsp:sp modelId="{956AC2F6-CA46-4256-B109-D60EA10CE12A}">
      <dsp:nvSpPr>
        <dsp:cNvPr id="0" name=""/>
        <dsp:cNvSpPr/>
      </dsp:nvSpPr>
      <dsp:spPr>
        <a:xfrm>
          <a:off x="8430196" y="740401"/>
          <a:ext cx="1503769" cy="7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F939280-8E3E-4D03-A504-928E7BD068BB}">
      <dsp:nvSpPr>
        <dsp:cNvPr id="0" name=""/>
        <dsp:cNvSpPr/>
      </dsp:nvSpPr>
      <dsp:spPr>
        <a:xfrm>
          <a:off x="9974066" y="684296"/>
          <a:ext cx="76859" cy="144361"/>
        </a:xfrm>
        <a:prstGeom prst="chevron">
          <a:avLst>
            <a:gd name="adj" fmla="val 9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DBD3ED4-6CBA-4223-A3E7-20DD8C1C025C}">
      <dsp:nvSpPr>
        <dsp:cNvPr id="0" name=""/>
        <dsp:cNvSpPr/>
      </dsp:nvSpPr>
      <dsp:spPr>
        <a:xfrm>
          <a:off x="8863876" y="422232"/>
          <a:ext cx="636410" cy="636410"/>
        </a:xfrm>
        <a:prstGeom prst="ellipse">
          <a:avLst/>
        </a:prstGeom>
        <a:solidFill>
          <a:schemeClr val="accent6">
            <a:lumMod val="7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696" tIns="24696" rIns="24696" bIns="24696" numCol="1" spcCol="1270" anchor="ctr" anchorCtr="0">
          <a:noAutofit/>
        </a:bodyPr>
        <a:lstStyle/>
        <a:p>
          <a:pPr marL="0" lvl="0" indent="0" algn="ctr" defTabSz="1244600">
            <a:lnSpc>
              <a:spcPct val="90000"/>
            </a:lnSpc>
            <a:spcBef>
              <a:spcPct val="0"/>
            </a:spcBef>
            <a:spcAft>
              <a:spcPct val="35000"/>
            </a:spcAft>
            <a:buNone/>
          </a:pPr>
          <a:r>
            <a:rPr lang="en-US" sz="2800" kern="1200"/>
            <a:t>6</a:t>
          </a:r>
        </a:p>
      </dsp:txBody>
      <dsp:txXfrm>
        <a:off x="8957076" y="515432"/>
        <a:ext cx="450010" cy="450010"/>
      </dsp:txXfrm>
    </dsp:sp>
    <dsp:sp modelId="{DFFAA43E-642F-43F4-8DF8-F2E73562BA05}">
      <dsp:nvSpPr>
        <dsp:cNvPr id="0" name=""/>
        <dsp:cNvSpPr/>
      </dsp:nvSpPr>
      <dsp:spPr>
        <a:xfrm>
          <a:off x="8458768" y="1224242"/>
          <a:ext cx="1503769" cy="3679855"/>
        </a:xfrm>
        <a:prstGeom prst="upArrowCallout">
          <a:avLst>
            <a:gd name="adj1" fmla="val 50000"/>
            <a:gd name="adj2" fmla="val 20000"/>
            <a:gd name="adj3" fmla="val 20000"/>
            <a:gd name="adj4" fmla="val 100000"/>
          </a:avLst>
        </a:prstGeom>
        <a:solidFill>
          <a:schemeClr val="accent6">
            <a:lumMod val="20000"/>
            <a:lumOff val="80000"/>
            <a:alpha val="90000"/>
          </a:schemeClr>
        </a:solidFill>
        <a:ln w="12700" cap="flat" cmpd="sng" algn="ctr">
          <a:solidFill>
            <a:schemeClr val="tx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619" tIns="165100" rIns="118619" bIns="165100" numCol="1" spcCol="1270" anchor="t" anchorCtr="0">
          <a:noAutofit/>
        </a:bodyPr>
        <a:lstStyle/>
        <a:p>
          <a:pPr marL="0" lvl="0" indent="0" algn="ctr" defTabSz="533400">
            <a:lnSpc>
              <a:spcPct val="90000"/>
            </a:lnSpc>
            <a:spcBef>
              <a:spcPct val="0"/>
            </a:spcBef>
            <a:spcAft>
              <a:spcPct val="35000"/>
            </a:spcAft>
            <a:buNone/>
          </a:pPr>
          <a:r>
            <a:rPr lang="lt-LT" sz="1200" kern="1200" dirty="0"/>
            <a:t>Projektai, kuriais skatinama NVO socialinė veikla, socialinis ir bendruomeninis verslas - įgyvendinti 45 tokie vietos projektai. Įgyvendinus šiuos projektus sukurta beveik 70 naujų darbo vietų.</a:t>
          </a:r>
          <a:endParaRPr lang="en-US" sz="1200" kern="1200" dirty="0"/>
        </a:p>
      </dsp:txBody>
      <dsp:txXfrm>
        <a:off x="8458768" y="1524996"/>
        <a:ext cx="1503769" cy="3379101"/>
      </dsp:txXfrm>
    </dsp:sp>
    <dsp:sp modelId="{44334D47-9BE8-4FE8-9A3B-941BCECA94F3}">
      <dsp:nvSpPr>
        <dsp:cNvPr id="0" name=""/>
        <dsp:cNvSpPr/>
      </dsp:nvSpPr>
      <dsp:spPr>
        <a:xfrm>
          <a:off x="10201698" y="740401"/>
          <a:ext cx="751884" cy="7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7834AF1-237F-4723-BE79-4CEB2DED677A}">
      <dsp:nvSpPr>
        <dsp:cNvPr id="0" name=""/>
        <dsp:cNvSpPr/>
      </dsp:nvSpPr>
      <dsp:spPr>
        <a:xfrm>
          <a:off x="10635378" y="422232"/>
          <a:ext cx="636410" cy="636410"/>
        </a:xfrm>
        <a:prstGeom prst="ellipse">
          <a:avLst/>
        </a:prstGeom>
        <a:solidFill>
          <a:schemeClr val="accent6">
            <a:lumMod val="7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696" tIns="24696" rIns="24696" bIns="24696" numCol="1" spcCol="1270" anchor="ctr" anchorCtr="0">
          <a:noAutofit/>
        </a:bodyPr>
        <a:lstStyle/>
        <a:p>
          <a:pPr marL="0" lvl="0" indent="0" algn="ctr" defTabSz="1244600">
            <a:lnSpc>
              <a:spcPct val="90000"/>
            </a:lnSpc>
            <a:spcBef>
              <a:spcPct val="0"/>
            </a:spcBef>
            <a:spcAft>
              <a:spcPct val="35000"/>
            </a:spcAft>
            <a:buNone/>
          </a:pPr>
          <a:r>
            <a:rPr lang="en-US" sz="2800" kern="1200"/>
            <a:t>7</a:t>
          </a:r>
        </a:p>
      </dsp:txBody>
      <dsp:txXfrm>
        <a:off x="10728578" y="515432"/>
        <a:ext cx="450010" cy="450010"/>
      </dsp:txXfrm>
    </dsp:sp>
    <dsp:sp modelId="{2E4EA464-81C4-405C-8E7B-D5977E463552}">
      <dsp:nvSpPr>
        <dsp:cNvPr id="0" name=""/>
        <dsp:cNvSpPr/>
      </dsp:nvSpPr>
      <dsp:spPr>
        <a:xfrm>
          <a:off x="10101051" y="1224242"/>
          <a:ext cx="1705063" cy="3679855"/>
        </a:xfrm>
        <a:prstGeom prst="upArrowCallout">
          <a:avLst>
            <a:gd name="adj1" fmla="val 50000"/>
            <a:gd name="adj2" fmla="val 20000"/>
            <a:gd name="adj3" fmla="val 20000"/>
            <a:gd name="adj4" fmla="val 100000"/>
          </a:avLst>
        </a:prstGeom>
        <a:solidFill>
          <a:schemeClr val="accent6">
            <a:lumMod val="20000"/>
            <a:lumOff val="80000"/>
            <a:alpha val="90000"/>
          </a:schemeClr>
        </a:solidFill>
        <a:ln w="12700" cap="flat" cmpd="sng" algn="ctr">
          <a:solidFill>
            <a:schemeClr val="tx1">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619" tIns="165100" rIns="118619" bIns="165100" numCol="1" spcCol="1270" anchor="t" anchorCtr="0">
          <a:noAutofit/>
        </a:bodyPr>
        <a:lstStyle/>
        <a:p>
          <a:pPr marL="0" lvl="0" indent="0" algn="ctr" defTabSz="533400">
            <a:lnSpc>
              <a:spcPct val="90000"/>
            </a:lnSpc>
            <a:spcBef>
              <a:spcPct val="0"/>
            </a:spcBef>
            <a:spcAft>
              <a:spcPct val="35000"/>
            </a:spcAft>
            <a:buNone/>
          </a:pPr>
          <a:r>
            <a:rPr lang="lt-LT" sz="1200" kern="1200" dirty="0"/>
            <a:t>Paremtas žemės ūkis - parama skirta ūkininkams, pradedantiems arba plėtojantiems ne žemės ūkio verslą, ypač kaimo turizmo veiklą, taip pat investuojantiems į žemės ūkio produkcijos perdirbimui skirtą įrangą. Parmeta 32 ūkininkų įgyvendinti vietos projektai.   </a:t>
          </a:r>
          <a:endParaRPr lang="en-US" sz="1200" kern="1200" dirty="0"/>
        </a:p>
      </dsp:txBody>
      <dsp:txXfrm>
        <a:off x="10101051" y="1565255"/>
        <a:ext cx="1705063" cy="3338842"/>
      </dsp:txXfrm>
    </dsp:sp>
  </dsp:spTree>
</dsp:drawing>
</file>

<file path=ppt/diagrams/layout1.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B6C660-37AA-47E5-93F2-73E02359318E}" type="datetimeFigureOut">
              <a:rPr lang="lt-LT" smtClean="0"/>
              <a:t>2021.09.03</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A90ACE-CFB9-4C2D-9691-B17B05BF2B03}" type="slidenum">
              <a:rPr lang="lt-LT" smtClean="0"/>
              <a:t>‹#›</a:t>
            </a:fld>
            <a:endParaRPr lang="lt-LT"/>
          </a:p>
        </p:txBody>
      </p:sp>
    </p:spTree>
    <p:extLst>
      <p:ext uri="{BB962C8B-B14F-4D97-AF65-F5344CB8AC3E}">
        <p14:creationId xmlns:p14="http://schemas.microsoft.com/office/powerpoint/2010/main" val="2022766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4FE94991-2692-47BB-9D39-2D56A9E63B0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BF4668D4-6D8E-425A-8C73-1BE60BCD06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lt-LT" altLang="lt-LT"/>
          </a:p>
        </p:txBody>
      </p:sp>
      <p:sp>
        <p:nvSpPr>
          <p:cNvPr id="26628" name="Date Placeholder 3">
            <a:extLst>
              <a:ext uri="{FF2B5EF4-FFF2-40B4-BE49-F238E27FC236}">
                <a16:creationId xmlns:a16="http://schemas.microsoft.com/office/drawing/2014/main" id="{399D37D5-0580-4347-9B2C-8BF4E5053672}"/>
              </a:ext>
            </a:extLst>
          </p:cNvPr>
          <p:cNvSpPr>
            <a:spLocks noGrp="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31379295-081C-4E5C-BB12-F01AA4D0E0A1}" type="datetime1">
              <a:rPr lang="lt-LT" smtClean="0"/>
              <a:pPr fontAlgn="base">
                <a:spcBef>
                  <a:spcPct val="0"/>
                </a:spcBef>
                <a:spcAft>
                  <a:spcPct val="0"/>
                </a:spcAft>
                <a:defRPr/>
              </a:pPr>
              <a:t>2021.09.03</a:t>
            </a:fld>
            <a:endParaRPr lang="en-US"/>
          </a:p>
        </p:txBody>
      </p:sp>
    </p:spTree>
    <p:extLst>
      <p:ext uri="{BB962C8B-B14F-4D97-AF65-F5344CB8AC3E}">
        <p14:creationId xmlns:p14="http://schemas.microsoft.com/office/powerpoint/2010/main" val="2326543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A03C2E2-41CD-4448-830A-A4131ACD0969}"/>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21847D23-0992-4ADF-BF19-31528AF58C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251773B1-3549-4C5E-A9AE-CD36F378C20C}"/>
              </a:ext>
            </a:extLst>
          </p:cNvPr>
          <p:cNvSpPr>
            <a:spLocks noGrp="1"/>
          </p:cNvSpPr>
          <p:nvPr>
            <p:ph type="dt" sz="half" idx="10"/>
          </p:nvPr>
        </p:nvSpPr>
        <p:spPr/>
        <p:txBody>
          <a:bodyPr/>
          <a:lstStyle/>
          <a:p>
            <a:fld id="{A62634DE-CCD1-4461-8DBA-BBC85E91E14F}" type="datetime1">
              <a:rPr lang="lt-LT" smtClean="0"/>
              <a:t>2021.09.03</a:t>
            </a:fld>
            <a:endParaRPr lang="lt-LT"/>
          </a:p>
        </p:txBody>
      </p:sp>
      <p:sp>
        <p:nvSpPr>
          <p:cNvPr id="5" name="Poraštės vietos rezervavimo ženklas 4">
            <a:extLst>
              <a:ext uri="{FF2B5EF4-FFF2-40B4-BE49-F238E27FC236}">
                <a16:creationId xmlns:a16="http://schemas.microsoft.com/office/drawing/2014/main" id="{09AB2F54-8DE9-4304-A6EF-F5721FC61113}"/>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D7269A08-9D34-4CED-83FB-6DF12A942780}"/>
              </a:ext>
            </a:extLst>
          </p:cNvPr>
          <p:cNvSpPr>
            <a:spLocks noGrp="1"/>
          </p:cNvSpPr>
          <p:nvPr>
            <p:ph type="sldNum" sz="quarter" idx="12"/>
          </p:nvPr>
        </p:nvSpPr>
        <p:spPr/>
        <p:txBody>
          <a:bodyPr/>
          <a:lstStyle/>
          <a:p>
            <a:fld id="{FB25902A-3995-4E95-A93D-E468F5E03082}" type="slidenum">
              <a:rPr lang="lt-LT" smtClean="0"/>
              <a:t>‹#›</a:t>
            </a:fld>
            <a:endParaRPr lang="lt-LT"/>
          </a:p>
        </p:txBody>
      </p:sp>
    </p:spTree>
    <p:extLst>
      <p:ext uri="{BB962C8B-B14F-4D97-AF65-F5344CB8AC3E}">
        <p14:creationId xmlns:p14="http://schemas.microsoft.com/office/powerpoint/2010/main" val="3434342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8A0D97E-E543-457E-A30B-D10C7F38043D}"/>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3EB6F48-8AFB-47C3-A52D-F3D83B997CBA}"/>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DB5FC088-4C5B-4489-A8AB-AB4E87BEDBF5}"/>
              </a:ext>
            </a:extLst>
          </p:cNvPr>
          <p:cNvSpPr>
            <a:spLocks noGrp="1"/>
          </p:cNvSpPr>
          <p:nvPr>
            <p:ph type="dt" sz="half" idx="10"/>
          </p:nvPr>
        </p:nvSpPr>
        <p:spPr/>
        <p:txBody>
          <a:bodyPr/>
          <a:lstStyle/>
          <a:p>
            <a:fld id="{AD7073A8-7931-4F4D-9723-7DB14B8795F6}" type="datetime1">
              <a:rPr lang="lt-LT" smtClean="0"/>
              <a:t>2021.09.03</a:t>
            </a:fld>
            <a:endParaRPr lang="lt-LT"/>
          </a:p>
        </p:txBody>
      </p:sp>
      <p:sp>
        <p:nvSpPr>
          <p:cNvPr id="5" name="Poraštės vietos rezervavimo ženklas 4">
            <a:extLst>
              <a:ext uri="{FF2B5EF4-FFF2-40B4-BE49-F238E27FC236}">
                <a16:creationId xmlns:a16="http://schemas.microsoft.com/office/drawing/2014/main" id="{EA1EF5CF-9D64-4AE1-88B4-B559D9278D59}"/>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CC146D4E-722C-4511-A973-6E926AE7A950}"/>
              </a:ext>
            </a:extLst>
          </p:cNvPr>
          <p:cNvSpPr>
            <a:spLocks noGrp="1"/>
          </p:cNvSpPr>
          <p:nvPr>
            <p:ph type="sldNum" sz="quarter" idx="12"/>
          </p:nvPr>
        </p:nvSpPr>
        <p:spPr/>
        <p:txBody>
          <a:bodyPr/>
          <a:lstStyle/>
          <a:p>
            <a:fld id="{FB25902A-3995-4E95-A93D-E468F5E03082}" type="slidenum">
              <a:rPr lang="lt-LT" smtClean="0"/>
              <a:t>‹#›</a:t>
            </a:fld>
            <a:endParaRPr lang="lt-LT"/>
          </a:p>
        </p:txBody>
      </p:sp>
    </p:spTree>
    <p:extLst>
      <p:ext uri="{BB962C8B-B14F-4D97-AF65-F5344CB8AC3E}">
        <p14:creationId xmlns:p14="http://schemas.microsoft.com/office/powerpoint/2010/main" val="399000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DA45C12-BFEE-4E42-8CCF-89F67D266E70}"/>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5B91F80D-F714-4CE0-8106-3D5BC26001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0EE896E3-42B2-4766-A47B-2443A0C1AE49}"/>
              </a:ext>
            </a:extLst>
          </p:cNvPr>
          <p:cNvSpPr>
            <a:spLocks noGrp="1"/>
          </p:cNvSpPr>
          <p:nvPr>
            <p:ph type="dt" sz="half" idx="10"/>
          </p:nvPr>
        </p:nvSpPr>
        <p:spPr/>
        <p:txBody>
          <a:bodyPr/>
          <a:lstStyle/>
          <a:p>
            <a:fld id="{E478FF85-D777-4084-B78B-6390B91EC6C9}" type="datetime1">
              <a:rPr lang="lt-LT" smtClean="0"/>
              <a:t>2021.09.03</a:t>
            </a:fld>
            <a:endParaRPr lang="lt-LT"/>
          </a:p>
        </p:txBody>
      </p:sp>
      <p:sp>
        <p:nvSpPr>
          <p:cNvPr id="5" name="Poraštės vietos rezervavimo ženklas 4">
            <a:extLst>
              <a:ext uri="{FF2B5EF4-FFF2-40B4-BE49-F238E27FC236}">
                <a16:creationId xmlns:a16="http://schemas.microsoft.com/office/drawing/2014/main" id="{9593AD87-F8FC-43BB-99CB-25469F12E22D}"/>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B632F11E-6039-4852-B225-B748015F27C5}"/>
              </a:ext>
            </a:extLst>
          </p:cNvPr>
          <p:cNvSpPr>
            <a:spLocks noGrp="1"/>
          </p:cNvSpPr>
          <p:nvPr>
            <p:ph type="sldNum" sz="quarter" idx="12"/>
          </p:nvPr>
        </p:nvSpPr>
        <p:spPr/>
        <p:txBody>
          <a:bodyPr/>
          <a:lstStyle/>
          <a:p>
            <a:fld id="{FB25902A-3995-4E95-A93D-E468F5E03082}" type="slidenum">
              <a:rPr lang="lt-LT" smtClean="0"/>
              <a:t>‹#›</a:t>
            </a:fld>
            <a:endParaRPr lang="lt-LT"/>
          </a:p>
        </p:txBody>
      </p:sp>
    </p:spTree>
    <p:extLst>
      <p:ext uri="{BB962C8B-B14F-4D97-AF65-F5344CB8AC3E}">
        <p14:creationId xmlns:p14="http://schemas.microsoft.com/office/powerpoint/2010/main" val="3714421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E8F2647-8712-4C84-B172-9DB6DD63F878}"/>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4523F35-B4E7-4F87-9933-B10717A78C58}"/>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81AB01FF-4031-46C5-A9C3-336491FCD488}"/>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F0DEB5A9-291C-46A4-B759-1488DD95DA20}"/>
              </a:ext>
            </a:extLst>
          </p:cNvPr>
          <p:cNvSpPr>
            <a:spLocks noGrp="1"/>
          </p:cNvSpPr>
          <p:nvPr>
            <p:ph type="dt" sz="half" idx="10"/>
          </p:nvPr>
        </p:nvSpPr>
        <p:spPr/>
        <p:txBody>
          <a:bodyPr/>
          <a:lstStyle/>
          <a:p>
            <a:fld id="{50708C6D-D0F8-46C6-8E67-63972C46CD72}" type="datetime1">
              <a:rPr lang="lt-LT" smtClean="0"/>
              <a:t>2021.09.03</a:t>
            </a:fld>
            <a:endParaRPr lang="lt-LT"/>
          </a:p>
        </p:txBody>
      </p:sp>
      <p:sp>
        <p:nvSpPr>
          <p:cNvPr id="6" name="Poraštės vietos rezervavimo ženklas 5">
            <a:extLst>
              <a:ext uri="{FF2B5EF4-FFF2-40B4-BE49-F238E27FC236}">
                <a16:creationId xmlns:a16="http://schemas.microsoft.com/office/drawing/2014/main" id="{37E2AD5E-88A5-4AA3-B560-697345E6476F}"/>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39880634-67A9-4BE0-A2E0-C065B10DF481}"/>
              </a:ext>
            </a:extLst>
          </p:cNvPr>
          <p:cNvSpPr>
            <a:spLocks noGrp="1"/>
          </p:cNvSpPr>
          <p:nvPr>
            <p:ph type="sldNum" sz="quarter" idx="12"/>
          </p:nvPr>
        </p:nvSpPr>
        <p:spPr/>
        <p:txBody>
          <a:bodyPr/>
          <a:lstStyle/>
          <a:p>
            <a:fld id="{FB25902A-3995-4E95-A93D-E468F5E03082}" type="slidenum">
              <a:rPr lang="lt-LT" smtClean="0"/>
              <a:t>‹#›</a:t>
            </a:fld>
            <a:endParaRPr lang="lt-LT"/>
          </a:p>
        </p:txBody>
      </p:sp>
    </p:spTree>
    <p:extLst>
      <p:ext uri="{BB962C8B-B14F-4D97-AF65-F5344CB8AC3E}">
        <p14:creationId xmlns:p14="http://schemas.microsoft.com/office/powerpoint/2010/main" val="3375440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F4386DE-8E57-4AA3-8C5A-7CA038CCE47B}"/>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94912E1D-0825-46EE-8965-6012B23C24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DAD0F8D7-C74A-49C7-B253-C2458D37F07A}"/>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F179AF86-FF8E-42D5-AAD6-9D310E71D5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4A70840B-4978-4FBF-8A12-F3DCAACC9B98}"/>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0C553A87-1F43-4E94-8217-BB344612CB00}"/>
              </a:ext>
            </a:extLst>
          </p:cNvPr>
          <p:cNvSpPr>
            <a:spLocks noGrp="1"/>
          </p:cNvSpPr>
          <p:nvPr>
            <p:ph type="dt" sz="half" idx="10"/>
          </p:nvPr>
        </p:nvSpPr>
        <p:spPr/>
        <p:txBody>
          <a:bodyPr/>
          <a:lstStyle/>
          <a:p>
            <a:fld id="{C8363B0B-87A3-4341-9BC6-922C3F2BF729}" type="datetime1">
              <a:rPr lang="lt-LT" smtClean="0"/>
              <a:t>2021.09.03</a:t>
            </a:fld>
            <a:endParaRPr lang="lt-LT"/>
          </a:p>
        </p:txBody>
      </p:sp>
      <p:sp>
        <p:nvSpPr>
          <p:cNvPr id="8" name="Poraštės vietos rezervavimo ženklas 7">
            <a:extLst>
              <a:ext uri="{FF2B5EF4-FFF2-40B4-BE49-F238E27FC236}">
                <a16:creationId xmlns:a16="http://schemas.microsoft.com/office/drawing/2014/main" id="{706B28D6-48CB-46A6-B0F5-A08284286E4A}"/>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ADC3C8C9-8DFD-4461-A97F-F1B3F323166A}"/>
              </a:ext>
            </a:extLst>
          </p:cNvPr>
          <p:cNvSpPr>
            <a:spLocks noGrp="1"/>
          </p:cNvSpPr>
          <p:nvPr>
            <p:ph type="sldNum" sz="quarter" idx="12"/>
          </p:nvPr>
        </p:nvSpPr>
        <p:spPr/>
        <p:txBody>
          <a:bodyPr/>
          <a:lstStyle/>
          <a:p>
            <a:fld id="{FB25902A-3995-4E95-A93D-E468F5E03082}" type="slidenum">
              <a:rPr lang="lt-LT" smtClean="0"/>
              <a:t>‹#›</a:t>
            </a:fld>
            <a:endParaRPr lang="lt-LT"/>
          </a:p>
        </p:txBody>
      </p:sp>
    </p:spTree>
    <p:extLst>
      <p:ext uri="{BB962C8B-B14F-4D97-AF65-F5344CB8AC3E}">
        <p14:creationId xmlns:p14="http://schemas.microsoft.com/office/powerpoint/2010/main" val="739525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AF5566E-30C7-459D-B044-69A4CFB870F0}"/>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F541BA70-88B6-40F7-8D7B-1287BDC6AB20}"/>
              </a:ext>
            </a:extLst>
          </p:cNvPr>
          <p:cNvSpPr>
            <a:spLocks noGrp="1"/>
          </p:cNvSpPr>
          <p:nvPr>
            <p:ph type="dt" sz="half" idx="10"/>
          </p:nvPr>
        </p:nvSpPr>
        <p:spPr/>
        <p:txBody>
          <a:bodyPr/>
          <a:lstStyle/>
          <a:p>
            <a:fld id="{9E00B5C6-A061-4F72-8477-DC9A0DB087E5}" type="datetime1">
              <a:rPr lang="lt-LT" smtClean="0"/>
              <a:t>2021.09.03</a:t>
            </a:fld>
            <a:endParaRPr lang="lt-LT"/>
          </a:p>
        </p:txBody>
      </p:sp>
      <p:sp>
        <p:nvSpPr>
          <p:cNvPr id="4" name="Poraštės vietos rezervavimo ženklas 3">
            <a:extLst>
              <a:ext uri="{FF2B5EF4-FFF2-40B4-BE49-F238E27FC236}">
                <a16:creationId xmlns:a16="http://schemas.microsoft.com/office/drawing/2014/main" id="{7687831F-59F2-4724-8F21-62F2321F0E7B}"/>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4829A27F-0619-42A8-BED3-3036C379960D}"/>
              </a:ext>
            </a:extLst>
          </p:cNvPr>
          <p:cNvSpPr>
            <a:spLocks noGrp="1"/>
          </p:cNvSpPr>
          <p:nvPr>
            <p:ph type="sldNum" sz="quarter" idx="12"/>
          </p:nvPr>
        </p:nvSpPr>
        <p:spPr/>
        <p:txBody>
          <a:bodyPr/>
          <a:lstStyle/>
          <a:p>
            <a:fld id="{FB25902A-3995-4E95-A93D-E468F5E03082}" type="slidenum">
              <a:rPr lang="lt-LT" smtClean="0"/>
              <a:t>‹#›</a:t>
            </a:fld>
            <a:endParaRPr lang="lt-LT"/>
          </a:p>
        </p:txBody>
      </p:sp>
    </p:spTree>
    <p:extLst>
      <p:ext uri="{BB962C8B-B14F-4D97-AF65-F5344CB8AC3E}">
        <p14:creationId xmlns:p14="http://schemas.microsoft.com/office/powerpoint/2010/main" val="3861864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9355BCF3-D175-4914-B1ED-771E06867B53}"/>
              </a:ext>
            </a:extLst>
          </p:cNvPr>
          <p:cNvSpPr>
            <a:spLocks noGrp="1"/>
          </p:cNvSpPr>
          <p:nvPr>
            <p:ph type="dt" sz="half" idx="10"/>
          </p:nvPr>
        </p:nvSpPr>
        <p:spPr/>
        <p:txBody>
          <a:bodyPr/>
          <a:lstStyle/>
          <a:p>
            <a:fld id="{97C351B1-ADB3-48FF-A6B5-C74FA2B4FF7E}" type="datetime1">
              <a:rPr lang="lt-LT" smtClean="0"/>
              <a:t>2021.09.03</a:t>
            </a:fld>
            <a:endParaRPr lang="lt-LT"/>
          </a:p>
        </p:txBody>
      </p:sp>
      <p:sp>
        <p:nvSpPr>
          <p:cNvPr id="3" name="Poraštės vietos rezervavimo ženklas 2">
            <a:extLst>
              <a:ext uri="{FF2B5EF4-FFF2-40B4-BE49-F238E27FC236}">
                <a16:creationId xmlns:a16="http://schemas.microsoft.com/office/drawing/2014/main" id="{16019318-FE4B-4D98-8F04-4CF9A7292E31}"/>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400E6DDD-4C0C-47AD-9962-A0A18B6EAD87}"/>
              </a:ext>
            </a:extLst>
          </p:cNvPr>
          <p:cNvSpPr>
            <a:spLocks noGrp="1"/>
          </p:cNvSpPr>
          <p:nvPr>
            <p:ph type="sldNum" sz="quarter" idx="12"/>
          </p:nvPr>
        </p:nvSpPr>
        <p:spPr/>
        <p:txBody>
          <a:bodyPr/>
          <a:lstStyle/>
          <a:p>
            <a:fld id="{FB25902A-3995-4E95-A93D-E468F5E03082}" type="slidenum">
              <a:rPr lang="lt-LT" smtClean="0"/>
              <a:t>‹#›</a:t>
            </a:fld>
            <a:endParaRPr lang="lt-LT"/>
          </a:p>
        </p:txBody>
      </p:sp>
    </p:spTree>
    <p:extLst>
      <p:ext uri="{BB962C8B-B14F-4D97-AF65-F5344CB8AC3E}">
        <p14:creationId xmlns:p14="http://schemas.microsoft.com/office/powerpoint/2010/main" val="1641389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71ACCBA-1EA0-4CE3-983E-8F8D9274C827}"/>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11C0CB52-B4FC-429F-B3A2-6D31B61504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EBDDFF7F-911B-4802-91BF-D4ABD62E22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70D7A826-9DA6-4829-B175-F42A5BF2F6BA}"/>
              </a:ext>
            </a:extLst>
          </p:cNvPr>
          <p:cNvSpPr>
            <a:spLocks noGrp="1"/>
          </p:cNvSpPr>
          <p:nvPr>
            <p:ph type="dt" sz="half" idx="10"/>
          </p:nvPr>
        </p:nvSpPr>
        <p:spPr/>
        <p:txBody>
          <a:bodyPr/>
          <a:lstStyle/>
          <a:p>
            <a:fld id="{7AE60902-0089-492F-AEF4-1E113F6E7E29}" type="datetime1">
              <a:rPr lang="lt-LT" smtClean="0"/>
              <a:t>2021.09.03</a:t>
            </a:fld>
            <a:endParaRPr lang="lt-LT"/>
          </a:p>
        </p:txBody>
      </p:sp>
      <p:sp>
        <p:nvSpPr>
          <p:cNvPr id="6" name="Poraštės vietos rezervavimo ženklas 5">
            <a:extLst>
              <a:ext uri="{FF2B5EF4-FFF2-40B4-BE49-F238E27FC236}">
                <a16:creationId xmlns:a16="http://schemas.microsoft.com/office/drawing/2014/main" id="{B17C7EA5-8CAA-47DF-A059-3D08D9E558EC}"/>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BDCC1341-DC4A-4C2D-AE21-300625412CCA}"/>
              </a:ext>
            </a:extLst>
          </p:cNvPr>
          <p:cNvSpPr>
            <a:spLocks noGrp="1"/>
          </p:cNvSpPr>
          <p:nvPr>
            <p:ph type="sldNum" sz="quarter" idx="12"/>
          </p:nvPr>
        </p:nvSpPr>
        <p:spPr/>
        <p:txBody>
          <a:bodyPr/>
          <a:lstStyle/>
          <a:p>
            <a:fld id="{FB25902A-3995-4E95-A93D-E468F5E03082}" type="slidenum">
              <a:rPr lang="lt-LT" smtClean="0"/>
              <a:t>‹#›</a:t>
            </a:fld>
            <a:endParaRPr lang="lt-LT"/>
          </a:p>
        </p:txBody>
      </p:sp>
    </p:spTree>
    <p:extLst>
      <p:ext uri="{BB962C8B-B14F-4D97-AF65-F5344CB8AC3E}">
        <p14:creationId xmlns:p14="http://schemas.microsoft.com/office/powerpoint/2010/main" val="1428763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07ACB50-B6ED-49C3-A5C6-E060F48390A0}"/>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989987D0-9FCF-4C5C-A7AB-728EE9C632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1818EECA-44FE-42ED-8AEB-68C20CD75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4AB1B56F-FA5F-4361-95D5-DEAC2C0287D5}"/>
              </a:ext>
            </a:extLst>
          </p:cNvPr>
          <p:cNvSpPr>
            <a:spLocks noGrp="1"/>
          </p:cNvSpPr>
          <p:nvPr>
            <p:ph type="dt" sz="half" idx="10"/>
          </p:nvPr>
        </p:nvSpPr>
        <p:spPr/>
        <p:txBody>
          <a:bodyPr/>
          <a:lstStyle/>
          <a:p>
            <a:fld id="{A8AFBA91-A1DE-412A-994B-995B2EBEA2D9}" type="datetime1">
              <a:rPr lang="lt-LT" smtClean="0"/>
              <a:t>2021.09.03</a:t>
            </a:fld>
            <a:endParaRPr lang="lt-LT"/>
          </a:p>
        </p:txBody>
      </p:sp>
      <p:sp>
        <p:nvSpPr>
          <p:cNvPr id="6" name="Poraštės vietos rezervavimo ženklas 5">
            <a:extLst>
              <a:ext uri="{FF2B5EF4-FFF2-40B4-BE49-F238E27FC236}">
                <a16:creationId xmlns:a16="http://schemas.microsoft.com/office/drawing/2014/main" id="{5902DD08-12CF-433D-A658-5CF5929B7FF1}"/>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622F3768-0D13-4B56-8954-4E15CCB555A3}"/>
              </a:ext>
            </a:extLst>
          </p:cNvPr>
          <p:cNvSpPr>
            <a:spLocks noGrp="1"/>
          </p:cNvSpPr>
          <p:nvPr>
            <p:ph type="sldNum" sz="quarter" idx="12"/>
          </p:nvPr>
        </p:nvSpPr>
        <p:spPr/>
        <p:txBody>
          <a:bodyPr/>
          <a:lstStyle/>
          <a:p>
            <a:fld id="{FB25902A-3995-4E95-A93D-E468F5E03082}" type="slidenum">
              <a:rPr lang="lt-LT" smtClean="0"/>
              <a:t>‹#›</a:t>
            </a:fld>
            <a:endParaRPr lang="lt-LT"/>
          </a:p>
        </p:txBody>
      </p:sp>
    </p:spTree>
    <p:extLst>
      <p:ext uri="{BB962C8B-B14F-4D97-AF65-F5344CB8AC3E}">
        <p14:creationId xmlns:p14="http://schemas.microsoft.com/office/powerpoint/2010/main" val="2490402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F3A6BBF-31B3-4C5D-A2B4-560377E93DAC}"/>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C3A0FAC8-F264-46C2-ACCE-B080B95C9A6E}"/>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E8AB5741-74A3-47AB-AF09-C7D3CE07CB4B}"/>
              </a:ext>
            </a:extLst>
          </p:cNvPr>
          <p:cNvSpPr>
            <a:spLocks noGrp="1"/>
          </p:cNvSpPr>
          <p:nvPr>
            <p:ph type="dt" sz="half" idx="10"/>
          </p:nvPr>
        </p:nvSpPr>
        <p:spPr/>
        <p:txBody>
          <a:bodyPr/>
          <a:lstStyle/>
          <a:p>
            <a:fld id="{A3F23A71-27BD-446C-87D6-3A37D5B24AC0}" type="datetime1">
              <a:rPr lang="lt-LT" smtClean="0"/>
              <a:t>2021.09.03</a:t>
            </a:fld>
            <a:endParaRPr lang="lt-LT"/>
          </a:p>
        </p:txBody>
      </p:sp>
      <p:sp>
        <p:nvSpPr>
          <p:cNvPr id="5" name="Poraštės vietos rezervavimo ženklas 4">
            <a:extLst>
              <a:ext uri="{FF2B5EF4-FFF2-40B4-BE49-F238E27FC236}">
                <a16:creationId xmlns:a16="http://schemas.microsoft.com/office/drawing/2014/main" id="{75F92962-8E41-42D1-84D8-B741C59FEDE4}"/>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3A0A2CC0-D021-443A-B1EC-3BE408BA8602}"/>
              </a:ext>
            </a:extLst>
          </p:cNvPr>
          <p:cNvSpPr>
            <a:spLocks noGrp="1"/>
          </p:cNvSpPr>
          <p:nvPr>
            <p:ph type="sldNum" sz="quarter" idx="12"/>
          </p:nvPr>
        </p:nvSpPr>
        <p:spPr/>
        <p:txBody>
          <a:bodyPr/>
          <a:lstStyle/>
          <a:p>
            <a:fld id="{FB25902A-3995-4E95-A93D-E468F5E03082}" type="slidenum">
              <a:rPr lang="lt-LT" smtClean="0"/>
              <a:t>‹#›</a:t>
            </a:fld>
            <a:endParaRPr lang="lt-LT"/>
          </a:p>
        </p:txBody>
      </p:sp>
    </p:spTree>
    <p:extLst>
      <p:ext uri="{BB962C8B-B14F-4D97-AF65-F5344CB8AC3E}">
        <p14:creationId xmlns:p14="http://schemas.microsoft.com/office/powerpoint/2010/main" val="3036707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90D57DEB-C727-46B0-8112-D9983ECE9B4B}"/>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BF64BE3D-3CB2-4AB6-ABEE-918E839D3EF0}"/>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A28699F3-FCD5-47A1-86CC-A5F8328EE8D9}"/>
              </a:ext>
            </a:extLst>
          </p:cNvPr>
          <p:cNvSpPr>
            <a:spLocks noGrp="1"/>
          </p:cNvSpPr>
          <p:nvPr>
            <p:ph type="dt" sz="half" idx="10"/>
          </p:nvPr>
        </p:nvSpPr>
        <p:spPr/>
        <p:txBody>
          <a:bodyPr/>
          <a:lstStyle/>
          <a:p>
            <a:fld id="{9B0467AD-0915-44E7-9472-6FF7A2EAE9B4}" type="datetime1">
              <a:rPr lang="lt-LT" smtClean="0"/>
              <a:t>2021.09.03</a:t>
            </a:fld>
            <a:endParaRPr lang="lt-LT"/>
          </a:p>
        </p:txBody>
      </p:sp>
      <p:sp>
        <p:nvSpPr>
          <p:cNvPr id="5" name="Poraštės vietos rezervavimo ženklas 4">
            <a:extLst>
              <a:ext uri="{FF2B5EF4-FFF2-40B4-BE49-F238E27FC236}">
                <a16:creationId xmlns:a16="http://schemas.microsoft.com/office/drawing/2014/main" id="{E9C45A90-674F-4EF6-9789-7980B99C4D33}"/>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CF0CF49C-9888-4E7F-BB68-7A25A129C668}"/>
              </a:ext>
            </a:extLst>
          </p:cNvPr>
          <p:cNvSpPr>
            <a:spLocks noGrp="1"/>
          </p:cNvSpPr>
          <p:nvPr>
            <p:ph type="sldNum" sz="quarter" idx="12"/>
          </p:nvPr>
        </p:nvSpPr>
        <p:spPr/>
        <p:txBody>
          <a:bodyPr/>
          <a:lstStyle/>
          <a:p>
            <a:fld id="{FB25902A-3995-4E95-A93D-E468F5E03082}" type="slidenum">
              <a:rPr lang="lt-LT" smtClean="0"/>
              <a:t>‹#›</a:t>
            </a:fld>
            <a:endParaRPr lang="lt-LT"/>
          </a:p>
        </p:txBody>
      </p:sp>
    </p:spTree>
    <p:extLst>
      <p:ext uri="{BB962C8B-B14F-4D97-AF65-F5344CB8AC3E}">
        <p14:creationId xmlns:p14="http://schemas.microsoft.com/office/powerpoint/2010/main" val="4071824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E56E0A20-1852-453E-8DA3-747C8F3EF8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9E35BDF4-010D-4DBC-BDC6-3F1A702D69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9A734AEE-16F1-4EED-AF2F-C24454C2E0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9B4C1-AC2F-4304-8246-6F90DC97C45E}" type="datetime1">
              <a:rPr lang="lt-LT" smtClean="0"/>
              <a:t>2021.09.03</a:t>
            </a:fld>
            <a:endParaRPr lang="lt-LT"/>
          </a:p>
        </p:txBody>
      </p:sp>
      <p:sp>
        <p:nvSpPr>
          <p:cNvPr id="5" name="Poraštės vietos rezervavimo ženklas 4">
            <a:extLst>
              <a:ext uri="{FF2B5EF4-FFF2-40B4-BE49-F238E27FC236}">
                <a16:creationId xmlns:a16="http://schemas.microsoft.com/office/drawing/2014/main" id="{D3AE9D6E-FA9D-4031-9B79-B58139EB22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725C65DE-F253-4FC2-B451-E04D86F1C6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25902A-3995-4E95-A93D-E468F5E03082}" type="slidenum">
              <a:rPr lang="lt-LT" smtClean="0"/>
              <a:t>‹#›</a:t>
            </a:fld>
            <a:endParaRPr lang="lt-LT"/>
          </a:p>
        </p:txBody>
      </p:sp>
    </p:spTree>
    <p:extLst>
      <p:ext uri="{BB962C8B-B14F-4D97-AF65-F5344CB8AC3E}">
        <p14:creationId xmlns:p14="http://schemas.microsoft.com/office/powerpoint/2010/main" val="1827326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pajuriokrastas.lt/wp-content/uploads/2018/06/2-3.png" TargetMode="Externa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notesSlide" Target="../notesSlides/notesSlide1.xml"/><Relationship Id="rId7" Type="http://schemas.openxmlformats.org/officeDocument/2006/relationships/image" Target="../media/image24.jpeg"/><Relationship Id="rId2" Type="http://schemas.openxmlformats.org/officeDocument/2006/relationships/slideLayout" Target="../slideLayouts/slideLayout7.xml"/><Relationship Id="rId1" Type="http://schemas.openxmlformats.org/officeDocument/2006/relationships/video" Target="https://www.youtube.com/embed/nEWiL7A9kIY?feature=oembed" TargetMode="Externa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9.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050" name="Text Box 5">
            <a:extLst>
              <a:ext uri="{FF2B5EF4-FFF2-40B4-BE49-F238E27FC236}">
                <a16:creationId xmlns:a16="http://schemas.microsoft.com/office/drawing/2014/main" id="{8C18BEE2-780D-4528-9FA8-0598ED75D9DB}"/>
              </a:ext>
            </a:extLst>
          </p:cNvPr>
          <p:cNvSpPr txBox="1">
            <a:spLocks noChangeArrowheads="1"/>
          </p:cNvSpPr>
          <p:nvPr/>
        </p:nvSpPr>
        <p:spPr bwMode="auto">
          <a:xfrm>
            <a:off x="801098" y="1396289"/>
            <a:ext cx="4624342" cy="13255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0"/>
              </a:spcBef>
              <a:spcAft>
                <a:spcPts val="600"/>
              </a:spcAft>
            </a:pPr>
            <a:r>
              <a:rPr lang="en-US" sz="4400" kern="1200">
                <a:solidFill>
                  <a:schemeClr val="tx1"/>
                </a:solidFill>
                <a:latin typeface="+mj-lt"/>
                <a:ea typeface="+mj-ea"/>
                <a:cs typeface="+mj-cs"/>
              </a:rPr>
              <a:t>LEADER kūrybos kelio pusiaukelė </a:t>
            </a:r>
            <a:endParaRPr lang="en-US" altLang="lt-LT" sz="4400" kern="1200">
              <a:solidFill>
                <a:schemeClr val="tx1"/>
              </a:solidFill>
              <a:latin typeface="+mj-lt"/>
              <a:ea typeface="+mj-ea"/>
              <a:cs typeface="+mj-cs"/>
            </a:endParaRPr>
          </a:p>
        </p:txBody>
      </p:sp>
      <p:sp>
        <p:nvSpPr>
          <p:cNvPr id="256" name="Oval 255">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5495"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descr="257,204 Focus Vector Images - Free &amp; Royalty-free Focus Vectors |  Depositphotos®">
            <a:extLst>
              <a:ext uri="{FF2B5EF4-FFF2-40B4-BE49-F238E27FC236}">
                <a16:creationId xmlns:a16="http://schemas.microsoft.com/office/drawing/2014/main" id="{01545302-3138-4F8B-BACE-6AD3F5982EE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 b="-5"/>
          <a:stretch/>
        </p:blipFill>
        <p:spPr bwMode="auto">
          <a:xfrm>
            <a:off x="5680087"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a:noFill/>
          <a:extLst>
            <a:ext uri="{909E8E84-426E-40DD-AFC4-6F175D3DCCD1}">
              <a14:hiddenFill xmlns:a14="http://schemas.microsoft.com/office/drawing/2010/main">
                <a:solidFill>
                  <a:srgbClr val="FFFFFF"/>
                </a:solidFill>
              </a14:hiddenFill>
            </a:ext>
          </a:extLst>
        </p:spPr>
      </p:pic>
      <p:sp>
        <p:nvSpPr>
          <p:cNvPr id="2" name="Stačiakampis 1">
            <a:extLst>
              <a:ext uri="{FF2B5EF4-FFF2-40B4-BE49-F238E27FC236}">
                <a16:creationId xmlns:a16="http://schemas.microsoft.com/office/drawing/2014/main" id="{B900F455-072B-460B-B743-14AD01A1AEE1}"/>
              </a:ext>
            </a:extLst>
          </p:cNvPr>
          <p:cNvSpPr/>
          <p:nvPr/>
        </p:nvSpPr>
        <p:spPr>
          <a:xfrm>
            <a:off x="152400" y="5531649"/>
            <a:ext cx="6553200" cy="1129241"/>
          </a:xfrm>
          <a:prstGeom prst="rect">
            <a:avLst/>
          </a:prstGeom>
        </p:spPr>
        <p:txBody>
          <a:bodyPr vert="horz" lIns="91440" tIns="45720" rIns="91440" bIns="45720" rtlCol="0" anchor="t">
            <a:normAutofit fontScale="92500" lnSpcReduction="20000"/>
          </a:bodyPr>
          <a:lstStyle/>
          <a:p>
            <a:pPr>
              <a:lnSpc>
                <a:spcPct val="90000"/>
              </a:lnSpc>
              <a:spcAft>
                <a:spcPts val="600"/>
              </a:spcAft>
            </a:pPr>
            <a:r>
              <a:rPr lang="en-US" i="1" dirty="0"/>
              <a:t>Ilona Javičienė</a:t>
            </a:r>
          </a:p>
          <a:p>
            <a:pPr>
              <a:lnSpc>
                <a:spcPct val="90000"/>
              </a:lnSpc>
              <a:spcAft>
                <a:spcPts val="600"/>
              </a:spcAft>
            </a:pPr>
            <a:r>
              <a:rPr lang="lt-LT" i="1" dirty="0"/>
              <a:t>Žemės ūkio ministerijos 2-ojo </a:t>
            </a:r>
            <a:r>
              <a:rPr lang="lt-LT" i="1" dirty="0" err="1"/>
              <a:t>Es</a:t>
            </a:r>
            <a:r>
              <a:rPr lang="lt-LT" i="1" dirty="0"/>
              <a:t> paramos skyriaus patarėja</a:t>
            </a:r>
          </a:p>
          <a:p>
            <a:pPr>
              <a:lnSpc>
                <a:spcPct val="90000"/>
              </a:lnSpc>
              <a:spcAft>
                <a:spcPts val="600"/>
              </a:spcAft>
            </a:pPr>
            <a:r>
              <a:rPr lang="lt-LT" i="1" dirty="0"/>
              <a:t>2021-08-30</a:t>
            </a:r>
          </a:p>
          <a:p>
            <a:pPr>
              <a:lnSpc>
                <a:spcPct val="90000"/>
              </a:lnSpc>
              <a:spcAft>
                <a:spcPts val="600"/>
              </a:spcAft>
            </a:pPr>
            <a:r>
              <a:rPr lang="lt-LT" i="1" dirty="0"/>
              <a:t>Raudondvaris, Kauno r.</a:t>
            </a:r>
          </a:p>
        </p:txBody>
      </p:sp>
      <p:sp>
        <p:nvSpPr>
          <p:cNvPr id="257" name="Freeform: Shape 256">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8" name="Oval 257">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3660" y="2557569"/>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aveikslėlis 8">
            <a:extLst>
              <a:ext uri="{FF2B5EF4-FFF2-40B4-BE49-F238E27FC236}">
                <a16:creationId xmlns:a16="http://schemas.microsoft.com/office/drawing/2014/main" id="{143A09E4-F672-49C5-8CD9-5FEEF044339A}"/>
              </a:ext>
            </a:extLst>
          </p:cNvPr>
          <p:cNvPicPr>
            <a:picLocks noChangeAspect="1"/>
          </p:cNvPicPr>
          <p:nvPr/>
        </p:nvPicPr>
        <p:blipFill rotWithShape="1">
          <a:blip r:embed="rId3">
            <a:extLst>
              <a:ext uri="{28A0092B-C50C-407E-A947-70E740481C1C}">
                <a14:useLocalDpi xmlns:a14="http://schemas.microsoft.com/office/drawing/2010/main" val="0"/>
              </a:ext>
            </a:extLst>
          </a:blip>
          <a:srcRect t="12095" b="12905"/>
          <a:stretch/>
        </p:blipFill>
        <p:spPr>
          <a:xfrm>
            <a:off x="5838252" y="2722161"/>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14" name="Paveikslėlis 13">
            <a:extLst>
              <a:ext uri="{FF2B5EF4-FFF2-40B4-BE49-F238E27FC236}">
                <a16:creationId xmlns:a16="http://schemas.microsoft.com/office/drawing/2014/main" id="{0899F915-C4C8-4373-85F4-91506CA6E342}"/>
              </a:ext>
            </a:extLst>
          </p:cNvPr>
          <p:cNvPicPr>
            <a:picLocks noChangeAspect="1"/>
          </p:cNvPicPr>
          <p:nvPr/>
        </p:nvPicPr>
        <p:blipFill rotWithShape="1">
          <a:blip r:embed="rId4"/>
          <a:srcRect l="28253" r="26728" b="-1"/>
          <a:stretch/>
        </p:blipFill>
        <p:spPr>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259" name="Freeform: Shape 258">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 name="Paveikslėlis 10">
            <a:extLst>
              <a:ext uri="{FF2B5EF4-FFF2-40B4-BE49-F238E27FC236}">
                <a16:creationId xmlns:a16="http://schemas.microsoft.com/office/drawing/2014/main" id="{B22E1307-0462-4092-B8B5-C50BD55FBB22}"/>
              </a:ext>
            </a:extLst>
          </p:cNvPr>
          <p:cNvPicPr>
            <a:picLocks noChangeAspect="1"/>
          </p:cNvPicPr>
          <p:nvPr/>
        </p:nvPicPr>
        <p:blipFill rotWithShape="1">
          <a:blip r:embed="rId5"/>
          <a:srcRect l="12515" r="4993" b="-1"/>
          <a:stretch/>
        </p:blipFill>
        <p:spPr>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sp>
        <p:nvSpPr>
          <p:cNvPr id="15" name="Skaidrės numerio vietos rezervavimo ženklas 14">
            <a:extLst>
              <a:ext uri="{FF2B5EF4-FFF2-40B4-BE49-F238E27FC236}">
                <a16:creationId xmlns:a16="http://schemas.microsoft.com/office/drawing/2014/main" id="{C60B1A15-01C0-4634-B4F7-0B59C2FB1A61}"/>
              </a:ext>
            </a:extLst>
          </p:cNvPr>
          <p:cNvSpPr>
            <a:spLocks noGrp="1"/>
          </p:cNvSpPr>
          <p:nvPr>
            <p:ph type="sldNum" sz="quarter" idx="12"/>
          </p:nvPr>
        </p:nvSpPr>
        <p:spPr/>
        <p:txBody>
          <a:bodyPr/>
          <a:lstStyle/>
          <a:p>
            <a:fld id="{FB25902A-3995-4E95-A93D-E468F5E03082}" type="slidenum">
              <a:rPr lang="lt-LT" smtClean="0"/>
              <a:t>1</a:t>
            </a:fld>
            <a:endParaRPr lang="lt-LT"/>
          </a:p>
        </p:txBody>
      </p:sp>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4DEE4C5-9FCB-4DC2-8D72-744738DCF151}"/>
              </a:ext>
            </a:extLst>
          </p:cNvPr>
          <p:cNvSpPr>
            <a:spLocks noGrp="1"/>
          </p:cNvSpPr>
          <p:nvPr>
            <p:ph type="title"/>
          </p:nvPr>
        </p:nvSpPr>
        <p:spPr>
          <a:xfrm>
            <a:off x="838200" y="365126"/>
            <a:ext cx="10515600" cy="923744"/>
          </a:xfrm>
        </p:spPr>
        <p:txBody>
          <a:bodyPr/>
          <a:lstStyle/>
          <a:p>
            <a:r>
              <a:rPr lang="lt-LT" b="1" dirty="0">
                <a:solidFill>
                  <a:schemeClr val="accent6">
                    <a:lumMod val="75000"/>
                  </a:schemeClr>
                </a:solidFill>
              </a:rPr>
              <a:t>Kūrėme vietos plėtros strategijas</a:t>
            </a:r>
          </a:p>
        </p:txBody>
      </p:sp>
      <p:grpSp>
        <p:nvGrpSpPr>
          <p:cNvPr id="4" name="Grupė 3">
            <a:extLst>
              <a:ext uri="{FF2B5EF4-FFF2-40B4-BE49-F238E27FC236}">
                <a16:creationId xmlns:a16="http://schemas.microsoft.com/office/drawing/2014/main" id="{CAEB4072-62BE-4581-AAA7-75D832BD336D}"/>
              </a:ext>
            </a:extLst>
          </p:cNvPr>
          <p:cNvGrpSpPr/>
          <p:nvPr/>
        </p:nvGrpSpPr>
        <p:grpSpPr>
          <a:xfrm>
            <a:off x="838200" y="1288870"/>
            <a:ext cx="6026331" cy="4441372"/>
            <a:chOff x="3507184" y="1403350"/>
            <a:chExt cx="6021043" cy="4913436"/>
          </a:xfrm>
        </p:grpSpPr>
        <p:sp>
          <p:nvSpPr>
            <p:cNvPr id="5" name="Dešinysis riestinis skliaustas 4">
              <a:extLst>
                <a:ext uri="{FF2B5EF4-FFF2-40B4-BE49-F238E27FC236}">
                  <a16:creationId xmlns:a16="http://schemas.microsoft.com/office/drawing/2014/main" id="{BF904BAF-32C1-4F78-8F34-F94E799E0E5F}"/>
                </a:ext>
              </a:extLst>
            </p:cNvPr>
            <p:cNvSpPr/>
            <p:nvPr/>
          </p:nvSpPr>
          <p:spPr>
            <a:xfrm>
              <a:off x="5250055" y="1651254"/>
              <a:ext cx="683778" cy="3384376"/>
            </a:xfrm>
            <a:prstGeom prst="rightBrace">
              <a:avLst>
                <a:gd name="adj1" fmla="val 8333"/>
                <a:gd name="adj2" fmla="val 51410"/>
              </a:avLst>
            </a:prstGeom>
            <a:solidFill>
              <a:schemeClr val="bg1"/>
            </a:solidFill>
            <a:ln w="28575">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t-LT"/>
            </a:p>
          </p:txBody>
        </p:sp>
        <p:sp>
          <p:nvSpPr>
            <p:cNvPr id="6" name="Suapvalintas stačiakampis 19">
              <a:extLst>
                <a:ext uri="{FF2B5EF4-FFF2-40B4-BE49-F238E27FC236}">
                  <a16:creationId xmlns:a16="http://schemas.microsoft.com/office/drawing/2014/main" id="{04CAB159-C115-4CCD-8BFC-A5C21BEA6426}"/>
                </a:ext>
              </a:extLst>
            </p:cNvPr>
            <p:cNvSpPr/>
            <p:nvPr/>
          </p:nvSpPr>
          <p:spPr>
            <a:xfrm>
              <a:off x="6391618" y="1556792"/>
              <a:ext cx="3096344" cy="1080120"/>
            </a:xfrm>
            <a:prstGeom prst="roundRect">
              <a:avLst/>
            </a:prstGeom>
            <a:solidFill>
              <a:srgbClr val="CC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tx2"/>
                  </a:solidFill>
                  <a:latin typeface="Times New Roman" pitchFamily="18" charset="0"/>
                  <a:cs typeface="Times New Roman" pitchFamily="18" charset="0"/>
                </a:rPr>
                <a:t>Socialinės įtraukties skatinimas ir kova su skurdu</a:t>
              </a:r>
              <a:endParaRPr lang="lt-LT" dirty="0">
                <a:solidFill>
                  <a:schemeClr val="tx2"/>
                </a:solidFill>
                <a:latin typeface="Times New Roman" pitchFamily="18" charset="0"/>
                <a:cs typeface="Times New Roman" pitchFamily="18" charset="0"/>
              </a:endParaRPr>
            </a:p>
          </p:txBody>
        </p:sp>
        <p:sp>
          <p:nvSpPr>
            <p:cNvPr id="7" name="Suapvalintas stačiakampis 20">
              <a:extLst>
                <a:ext uri="{FF2B5EF4-FFF2-40B4-BE49-F238E27FC236}">
                  <a16:creationId xmlns:a16="http://schemas.microsoft.com/office/drawing/2014/main" id="{7B61ED7C-893B-42BB-B602-4BC67D77B948}"/>
                </a:ext>
              </a:extLst>
            </p:cNvPr>
            <p:cNvSpPr/>
            <p:nvPr/>
          </p:nvSpPr>
          <p:spPr>
            <a:xfrm>
              <a:off x="6384032" y="2852936"/>
              <a:ext cx="3096344" cy="1584176"/>
            </a:xfrm>
            <a:prstGeom prst="roundRect">
              <a:avLst/>
            </a:prstGeom>
            <a:solidFill>
              <a:srgbClr val="E1FB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tx2"/>
                  </a:solidFill>
                  <a:latin typeface="Times New Roman" pitchFamily="18" charset="0"/>
                  <a:cs typeface="Times New Roman" pitchFamily="18" charset="0"/>
                </a:rPr>
                <a:t>U</a:t>
              </a:r>
              <a:r>
                <a:rPr lang="pt-BR" b="1" dirty="0">
                  <a:solidFill>
                    <a:schemeClr val="tx2"/>
                  </a:solidFill>
                  <a:latin typeface="Times New Roman" pitchFamily="18" charset="0"/>
                  <a:cs typeface="Times New Roman" pitchFamily="18" charset="0"/>
                </a:rPr>
                <a:t>žimtumo didinimas ir darbo jėgos judumo rėmimas</a:t>
              </a:r>
              <a:endParaRPr lang="lt-LT" dirty="0">
                <a:solidFill>
                  <a:schemeClr val="tx2"/>
                </a:solidFill>
                <a:latin typeface="Times New Roman" pitchFamily="18" charset="0"/>
                <a:cs typeface="Times New Roman" pitchFamily="18" charset="0"/>
              </a:endParaRPr>
            </a:p>
          </p:txBody>
        </p:sp>
        <p:sp>
          <p:nvSpPr>
            <p:cNvPr id="8" name="Suapvalintas stačiakampis 21">
              <a:extLst>
                <a:ext uri="{FF2B5EF4-FFF2-40B4-BE49-F238E27FC236}">
                  <a16:creationId xmlns:a16="http://schemas.microsoft.com/office/drawing/2014/main" id="{A4314442-540E-4156-940A-54BEC42EC071}"/>
                </a:ext>
              </a:extLst>
            </p:cNvPr>
            <p:cNvSpPr/>
            <p:nvPr/>
          </p:nvSpPr>
          <p:spPr>
            <a:xfrm>
              <a:off x="6455346" y="4588594"/>
              <a:ext cx="3072881" cy="1728192"/>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tx2"/>
                  </a:solidFill>
                  <a:latin typeface="Times New Roman" pitchFamily="18" charset="0"/>
                  <a:cs typeface="Times New Roman" pitchFamily="18" charset="0"/>
                </a:rPr>
                <a:t>Aplinkosauga ir išteklių naudojimo veiksmingumo skatinimas</a:t>
              </a:r>
            </a:p>
          </p:txBody>
        </p:sp>
        <p:pic>
          <p:nvPicPr>
            <p:cNvPr id="9" name="Turinio vietos rezervavimo ženklas 16" descr="SC INCLUSION.jpg">
              <a:extLst>
                <a:ext uri="{FF2B5EF4-FFF2-40B4-BE49-F238E27FC236}">
                  <a16:creationId xmlns:a16="http://schemas.microsoft.com/office/drawing/2014/main" id="{CEEBA57C-EF68-44DC-95C5-4531D7F1949E}"/>
                </a:ext>
              </a:extLst>
            </p:cNvPr>
            <p:cNvPicPr>
              <a:picLocks noChangeAspect="1"/>
            </p:cNvPicPr>
            <p:nvPr/>
          </p:nvPicPr>
          <p:blipFill>
            <a:blip r:embed="rId2" cstate="print"/>
            <a:stretch>
              <a:fillRect/>
            </a:stretch>
          </p:blipFill>
          <p:spPr bwMode="auto">
            <a:xfrm>
              <a:off x="3924629" y="1403350"/>
              <a:ext cx="1224136" cy="1538150"/>
            </a:xfrm>
            <a:prstGeom prst="rect">
              <a:avLst/>
            </a:prstGeom>
            <a:noFill/>
            <a:ln w="9525">
              <a:noFill/>
              <a:miter lim="800000"/>
              <a:headEnd/>
              <a:tailEnd/>
            </a:ln>
          </p:spPr>
        </p:pic>
        <p:cxnSp>
          <p:nvCxnSpPr>
            <p:cNvPr id="10" name="Tiesioji rodyklės jungtis 9">
              <a:extLst>
                <a:ext uri="{FF2B5EF4-FFF2-40B4-BE49-F238E27FC236}">
                  <a16:creationId xmlns:a16="http://schemas.microsoft.com/office/drawing/2014/main" id="{4F19B2AC-EABC-45A6-89D0-55DE4E49EF7F}"/>
                </a:ext>
              </a:extLst>
            </p:cNvPr>
            <p:cNvCxnSpPr/>
            <p:nvPr/>
          </p:nvCxnSpPr>
          <p:spPr>
            <a:xfrm flipV="1">
              <a:off x="5810638" y="2564905"/>
              <a:ext cx="580980" cy="80330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Tiesioji rodyklės jungtis 10">
              <a:extLst>
                <a:ext uri="{FF2B5EF4-FFF2-40B4-BE49-F238E27FC236}">
                  <a16:creationId xmlns:a16="http://schemas.microsoft.com/office/drawing/2014/main" id="{7BD4CC9A-60F7-4615-93BD-E8C75905B37A}"/>
                </a:ext>
              </a:extLst>
            </p:cNvPr>
            <p:cNvCxnSpPr/>
            <p:nvPr/>
          </p:nvCxnSpPr>
          <p:spPr>
            <a:xfrm>
              <a:off x="5734074" y="3397690"/>
              <a:ext cx="700533" cy="132745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Tiesioji rodyklės jungtis 11">
              <a:extLst>
                <a:ext uri="{FF2B5EF4-FFF2-40B4-BE49-F238E27FC236}">
                  <a16:creationId xmlns:a16="http://schemas.microsoft.com/office/drawing/2014/main" id="{842BBC29-8EE6-4C18-ADEA-C03301C1BC6C}"/>
                </a:ext>
              </a:extLst>
            </p:cNvPr>
            <p:cNvCxnSpPr/>
            <p:nvPr/>
          </p:nvCxnSpPr>
          <p:spPr>
            <a:xfrm>
              <a:off x="5863602" y="3397690"/>
              <a:ext cx="52043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3" name="Paveikslėlis 6" descr="VVG teritorijos struktura.jpg">
              <a:extLst>
                <a:ext uri="{FF2B5EF4-FFF2-40B4-BE49-F238E27FC236}">
                  <a16:creationId xmlns:a16="http://schemas.microsoft.com/office/drawing/2014/main" id="{BCD92B0B-C954-40D7-BB77-C18727A42E12}"/>
                </a:ext>
              </a:extLst>
            </p:cNvPr>
            <p:cNvPicPr>
              <a:picLocks noChangeAspect="1"/>
            </p:cNvPicPr>
            <p:nvPr/>
          </p:nvPicPr>
          <p:blipFill>
            <a:blip r:embed="rId3" cstate="print"/>
            <a:srcRect/>
            <a:stretch>
              <a:fillRect/>
            </a:stretch>
          </p:blipFill>
          <p:spPr bwMode="auto">
            <a:xfrm>
              <a:off x="3773128" y="4410945"/>
              <a:ext cx="1368152" cy="1519703"/>
            </a:xfrm>
            <a:prstGeom prst="rect">
              <a:avLst/>
            </a:prstGeom>
            <a:noFill/>
            <a:ln w="9525">
              <a:noFill/>
              <a:miter lim="800000"/>
              <a:headEnd/>
              <a:tailEnd/>
            </a:ln>
          </p:spPr>
        </p:pic>
        <p:pic>
          <p:nvPicPr>
            <p:cNvPr id="14" name="Paveikslėlis 13">
              <a:extLst>
                <a:ext uri="{FF2B5EF4-FFF2-40B4-BE49-F238E27FC236}">
                  <a16:creationId xmlns:a16="http://schemas.microsoft.com/office/drawing/2014/main" id="{5851B18B-F3BC-4C3F-B2C3-3AFD108AA789}"/>
                </a:ext>
              </a:extLst>
            </p:cNvPr>
            <p:cNvPicPr>
              <a:picLocks noChangeAspect="1"/>
            </p:cNvPicPr>
            <p:nvPr/>
          </p:nvPicPr>
          <p:blipFill>
            <a:blip r:embed="rId4"/>
            <a:stretch>
              <a:fillRect/>
            </a:stretch>
          </p:blipFill>
          <p:spPr>
            <a:xfrm>
              <a:off x="3507184" y="2996952"/>
              <a:ext cx="1993158" cy="1413994"/>
            </a:xfrm>
            <a:prstGeom prst="rect">
              <a:avLst/>
            </a:prstGeom>
          </p:spPr>
        </p:pic>
      </p:grpSp>
      <p:sp>
        <p:nvSpPr>
          <p:cNvPr id="15" name="TextBox 14">
            <a:extLst>
              <a:ext uri="{FF2B5EF4-FFF2-40B4-BE49-F238E27FC236}">
                <a16:creationId xmlns:a16="http://schemas.microsoft.com/office/drawing/2014/main" id="{19BC5F02-2A6E-4D04-AD81-CD348B3196D3}"/>
              </a:ext>
            </a:extLst>
          </p:cNvPr>
          <p:cNvSpPr txBox="1"/>
          <p:nvPr/>
        </p:nvSpPr>
        <p:spPr>
          <a:xfrm>
            <a:off x="7386502" y="1354638"/>
            <a:ext cx="4256858" cy="3139321"/>
          </a:xfrm>
          <a:prstGeom prst="rect">
            <a:avLst/>
          </a:prstGeom>
          <a:noFill/>
        </p:spPr>
        <p:txBody>
          <a:bodyPr wrap="square" rtlCol="0">
            <a:spAutoFit/>
          </a:bodyPr>
          <a:lstStyle/>
          <a:p>
            <a:pPr marL="285750" indent="-285750">
              <a:buFont typeface="Courier New" panose="02070309020205020404" pitchFamily="49" charset="0"/>
              <a:buChar char="o"/>
            </a:pPr>
            <a:r>
              <a:rPr lang="lt-LT" dirty="0"/>
              <a:t>LEADER metodu aprėpėte 100 proc. Lietuvos kaimo vietovių.</a:t>
            </a:r>
          </a:p>
          <a:p>
            <a:pPr marL="285750" indent="-285750">
              <a:buFont typeface="Courier New" panose="02070309020205020404" pitchFamily="49" charset="0"/>
              <a:buChar char="o"/>
            </a:pPr>
            <a:r>
              <a:rPr lang="lt-LT" dirty="0"/>
              <a:t>Parengėte 49 vietos plėtros strategijas.</a:t>
            </a:r>
          </a:p>
          <a:p>
            <a:pPr marL="285750" indent="-285750">
              <a:buFont typeface="Courier New" panose="02070309020205020404" pitchFamily="49" charset="0"/>
              <a:buChar char="o"/>
            </a:pPr>
            <a:r>
              <a:rPr lang="lt-LT" dirty="0"/>
              <a:t>Sukūrėte 429 priemones ir veiklos sritis.</a:t>
            </a:r>
          </a:p>
          <a:p>
            <a:pPr marL="285750" indent="-285750">
              <a:buFont typeface="Courier New" panose="02070309020205020404" pitchFamily="49" charset="0"/>
              <a:buChar char="o"/>
            </a:pPr>
            <a:r>
              <a:rPr lang="lt-LT" dirty="0"/>
              <a:t>Suplanavote 2091 vietos projektą.</a:t>
            </a:r>
          </a:p>
          <a:p>
            <a:pPr marL="285750" indent="-285750">
              <a:buFont typeface="Courier New" panose="02070309020205020404" pitchFamily="49" charset="0"/>
              <a:buChar char="o"/>
            </a:pPr>
            <a:r>
              <a:rPr lang="lt-LT" dirty="0"/>
              <a:t>Suplanavote sukurti 1432 naujas darbo vietas kaimo vietovėse.</a:t>
            </a:r>
          </a:p>
          <a:p>
            <a:pPr marL="285750" indent="-285750">
              <a:buFont typeface="Courier New" panose="02070309020205020404" pitchFamily="49" charset="0"/>
              <a:buChar char="o"/>
            </a:pPr>
            <a:r>
              <a:rPr lang="lt-LT" dirty="0"/>
              <a:t>Pirmieji planavote investicijas į socialinį ir bendruomeninį verslą, be jokio teisinio reguliavimo.</a:t>
            </a:r>
          </a:p>
          <a:p>
            <a:endParaRPr lang="lt-LT" dirty="0"/>
          </a:p>
        </p:txBody>
      </p:sp>
      <p:pic>
        <p:nvPicPr>
          <p:cNvPr id="23" name="Paveikslėlis 22" descr="Paveikslėlis, kuriame yra žinutė, pyragas, asmuo, vidinis&#10;&#10;Automatiškai sugeneruotas aprašymas">
            <a:extLst>
              <a:ext uri="{FF2B5EF4-FFF2-40B4-BE49-F238E27FC236}">
                <a16:creationId xmlns:a16="http://schemas.microsoft.com/office/drawing/2014/main" id="{AB480EC2-8F77-42BE-BF8E-0255E66ACBD1}"/>
              </a:ext>
            </a:extLst>
          </p:cNvPr>
          <p:cNvPicPr>
            <a:picLocks noChangeAspect="1"/>
          </p:cNvPicPr>
          <p:nvPr/>
        </p:nvPicPr>
        <p:blipFill>
          <a:blip r:embed="rId5"/>
          <a:stretch>
            <a:fillRect/>
          </a:stretch>
        </p:blipFill>
        <p:spPr>
          <a:xfrm>
            <a:off x="8220051" y="4694355"/>
            <a:ext cx="2466975" cy="1800225"/>
          </a:xfrm>
          <a:prstGeom prst="rect">
            <a:avLst/>
          </a:prstGeom>
        </p:spPr>
      </p:pic>
      <p:sp>
        <p:nvSpPr>
          <p:cNvPr id="3" name="Skaidrės numerio vietos rezervavimo ženklas 2">
            <a:extLst>
              <a:ext uri="{FF2B5EF4-FFF2-40B4-BE49-F238E27FC236}">
                <a16:creationId xmlns:a16="http://schemas.microsoft.com/office/drawing/2014/main" id="{D21935EF-5C0E-43DE-9388-EC069EEF0BEB}"/>
              </a:ext>
            </a:extLst>
          </p:cNvPr>
          <p:cNvSpPr>
            <a:spLocks noGrp="1"/>
          </p:cNvSpPr>
          <p:nvPr>
            <p:ph type="sldNum" sz="quarter" idx="12"/>
          </p:nvPr>
        </p:nvSpPr>
        <p:spPr/>
        <p:txBody>
          <a:bodyPr/>
          <a:lstStyle/>
          <a:p>
            <a:fld id="{FB25902A-3995-4E95-A93D-E468F5E03082}" type="slidenum">
              <a:rPr lang="lt-LT" smtClean="0"/>
              <a:t>2</a:t>
            </a:fld>
            <a:endParaRPr lang="lt-LT"/>
          </a:p>
        </p:txBody>
      </p:sp>
    </p:spTree>
    <p:extLst>
      <p:ext uri="{BB962C8B-B14F-4D97-AF65-F5344CB8AC3E}">
        <p14:creationId xmlns:p14="http://schemas.microsoft.com/office/powerpoint/2010/main" val="259335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aveikslėlis 11">
            <a:extLst>
              <a:ext uri="{FF2B5EF4-FFF2-40B4-BE49-F238E27FC236}">
                <a16:creationId xmlns:a16="http://schemas.microsoft.com/office/drawing/2014/main" id="{FA894D0A-7E62-4D92-8A0A-F1B2C94D3B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8810" y="1605627"/>
            <a:ext cx="3028899" cy="1028724"/>
          </a:xfrm>
          <a:prstGeom prst="rect">
            <a:avLst/>
          </a:prstGeom>
        </p:spPr>
      </p:pic>
      <p:sp>
        <p:nvSpPr>
          <p:cNvPr id="2" name="Pavadinimas 1">
            <a:extLst>
              <a:ext uri="{FF2B5EF4-FFF2-40B4-BE49-F238E27FC236}">
                <a16:creationId xmlns:a16="http://schemas.microsoft.com/office/drawing/2014/main" id="{5209A767-432D-4032-B770-032F65CA008A}"/>
              </a:ext>
            </a:extLst>
          </p:cNvPr>
          <p:cNvSpPr>
            <a:spLocks noGrp="1"/>
          </p:cNvSpPr>
          <p:nvPr>
            <p:ph type="title"/>
          </p:nvPr>
        </p:nvSpPr>
        <p:spPr>
          <a:xfrm>
            <a:off x="3634963" y="295906"/>
            <a:ext cx="5450872" cy="737040"/>
          </a:xfrm>
        </p:spPr>
        <p:txBody>
          <a:bodyPr/>
          <a:lstStyle/>
          <a:p>
            <a:r>
              <a:rPr lang="lt-LT" b="1" dirty="0">
                <a:solidFill>
                  <a:schemeClr val="accent6">
                    <a:lumMod val="75000"/>
                  </a:schemeClr>
                </a:solidFill>
              </a:rPr>
              <a:t>Kūrėme partnerystę</a:t>
            </a:r>
          </a:p>
        </p:txBody>
      </p:sp>
      <p:sp>
        <p:nvSpPr>
          <p:cNvPr id="6" name="TextBox 5">
            <a:extLst>
              <a:ext uri="{FF2B5EF4-FFF2-40B4-BE49-F238E27FC236}">
                <a16:creationId xmlns:a16="http://schemas.microsoft.com/office/drawing/2014/main" id="{4AE2A671-0179-422F-B40D-BDE6A9C81592}"/>
              </a:ext>
            </a:extLst>
          </p:cNvPr>
          <p:cNvSpPr txBox="1"/>
          <p:nvPr/>
        </p:nvSpPr>
        <p:spPr>
          <a:xfrm>
            <a:off x="336287" y="2863025"/>
            <a:ext cx="2494211" cy="3970318"/>
          </a:xfrm>
          <a:prstGeom prst="rect">
            <a:avLst/>
          </a:prstGeom>
          <a:noFill/>
        </p:spPr>
        <p:txBody>
          <a:bodyPr wrap="square">
            <a:spAutoFit/>
          </a:bodyPr>
          <a:lstStyle/>
          <a:p>
            <a:endParaRPr lang="lt-LT" sz="1800" dirty="0">
              <a:effectLst/>
              <a:latin typeface="Times New Roman" panose="02020603050405020304" pitchFamily="18" charset="0"/>
              <a:ea typeface="Calibri" panose="020F0502020204030204" pitchFamily="34" charset="0"/>
            </a:endParaRPr>
          </a:p>
          <a:p>
            <a:r>
              <a:rPr lang="lt-LT" sz="1800" b="1" dirty="0">
                <a:effectLst/>
                <a:latin typeface="Times New Roman" panose="02020603050405020304" pitchFamily="18" charset="0"/>
                <a:ea typeface="Calibri" panose="020F0502020204030204" pitchFamily="34" charset="0"/>
              </a:rPr>
              <a:t>Vietos lygmeniu</a:t>
            </a:r>
          </a:p>
          <a:p>
            <a:endParaRPr lang="lt-LT" sz="1800" b="1" dirty="0">
              <a:effectLst/>
              <a:latin typeface="Times New Roman" panose="02020603050405020304" pitchFamily="18" charset="0"/>
              <a:ea typeface="Calibri" panose="020F0502020204030204" pitchFamily="34" charset="0"/>
            </a:endParaRPr>
          </a:p>
          <a:p>
            <a:pPr algn="just"/>
            <a:r>
              <a:rPr lang="lt-LT" sz="1800" dirty="0">
                <a:effectLst/>
                <a:latin typeface="Times New Roman" panose="02020603050405020304" pitchFamily="18" charset="0"/>
                <a:ea typeface="Calibri" panose="020F0502020204030204" pitchFamily="34" charset="0"/>
              </a:rPr>
              <a:t>Trijų sektorių partnerystė suteikė galimybes spręsti, veikti, kurti socialinį kapitalą ir pridėtinę vertę.</a:t>
            </a:r>
          </a:p>
          <a:p>
            <a:pPr algn="just"/>
            <a:r>
              <a:rPr lang="lt-LT" sz="1800" dirty="0">
                <a:effectLst/>
                <a:latin typeface="Times New Roman" panose="02020603050405020304" pitchFamily="18" charset="0"/>
                <a:ea typeface="Calibri" panose="020F0502020204030204" pitchFamily="34" charset="0"/>
              </a:rPr>
              <a:t>Vidutiniškai Lietuvoje pilietinis sektorius buvo atstovaujamas 46 proc. balsų, verslas – 27 proc., o valdžia – 26 proc. </a:t>
            </a:r>
          </a:p>
          <a:p>
            <a:endParaRPr lang="lt-LT" dirty="0"/>
          </a:p>
        </p:txBody>
      </p:sp>
      <p:sp>
        <p:nvSpPr>
          <p:cNvPr id="7" name="TextBox 6">
            <a:extLst>
              <a:ext uri="{FF2B5EF4-FFF2-40B4-BE49-F238E27FC236}">
                <a16:creationId xmlns:a16="http://schemas.microsoft.com/office/drawing/2014/main" id="{2613E62A-1E64-455D-9914-71A24BD6B4AA}"/>
              </a:ext>
            </a:extLst>
          </p:cNvPr>
          <p:cNvSpPr txBox="1"/>
          <p:nvPr/>
        </p:nvSpPr>
        <p:spPr>
          <a:xfrm>
            <a:off x="3398156" y="3174841"/>
            <a:ext cx="2580654" cy="3416320"/>
          </a:xfrm>
          <a:prstGeom prst="rect">
            <a:avLst/>
          </a:prstGeom>
          <a:noFill/>
        </p:spPr>
        <p:txBody>
          <a:bodyPr wrap="square">
            <a:spAutoFit/>
          </a:bodyPr>
          <a:lstStyle/>
          <a:p>
            <a:pPr algn="just"/>
            <a:r>
              <a:rPr lang="lt-LT" b="1" dirty="0">
                <a:latin typeface="Times New Roman" panose="02020603050405020304" pitchFamily="18" charset="0"/>
                <a:ea typeface="Calibri" panose="020F0502020204030204" pitchFamily="34" charset="0"/>
              </a:rPr>
              <a:t>Veiklos lygmeniu</a:t>
            </a:r>
          </a:p>
          <a:p>
            <a:pPr algn="just"/>
            <a:endParaRPr lang="lt-LT" sz="1800" b="1" dirty="0">
              <a:effectLst/>
              <a:latin typeface="Times New Roman" panose="02020603050405020304" pitchFamily="18" charset="0"/>
              <a:ea typeface="Calibri" panose="020F0502020204030204" pitchFamily="34" charset="0"/>
            </a:endParaRPr>
          </a:p>
          <a:p>
            <a:pPr algn="just"/>
            <a:r>
              <a:rPr lang="lt-LT" sz="1800" dirty="0">
                <a:effectLst/>
                <a:latin typeface="Times New Roman" panose="02020603050405020304" pitchFamily="18" charset="0"/>
                <a:ea typeface="Calibri" panose="020F0502020204030204" pitchFamily="34" charset="0"/>
              </a:rPr>
              <a:t>49 vietos veiklos grupes bendrai veiklai sujungęs tinklas įgalino žinias, kompetencijas, siekius ir veiksmus, suteikė galimybių veikti koordinuotai, taikliai, būti matomiems ir girdimiems.</a:t>
            </a:r>
          </a:p>
          <a:p>
            <a:pPr algn="just"/>
            <a:endParaRPr lang="lt-LT" dirty="0"/>
          </a:p>
        </p:txBody>
      </p:sp>
      <p:sp>
        <p:nvSpPr>
          <p:cNvPr id="8" name="TextBox 7">
            <a:extLst>
              <a:ext uri="{FF2B5EF4-FFF2-40B4-BE49-F238E27FC236}">
                <a16:creationId xmlns:a16="http://schemas.microsoft.com/office/drawing/2014/main" id="{DD4E1AEA-448B-4020-84E9-B3515D8DC151}"/>
              </a:ext>
            </a:extLst>
          </p:cNvPr>
          <p:cNvSpPr txBox="1"/>
          <p:nvPr/>
        </p:nvSpPr>
        <p:spPr>
          <a:xfrm>
            <a:off x="6644537" y="3174841"/>
            <a:ext cx="2441297" cy="3416320"/>
          </a:xfrm>
          <a:prstGeom prst="rect">
            <a:avLst/>
          </a:prstGeom>
          <a:noFill/>
        </p:spPr>
        <p:txBody>
          <a:bodyPr wrap="square">
            <a:spAutoFit/>
          </a:bodyPr>
          <a:lstStyle/>
          <a:p>
            <a:r>
              <a:rPr lang="lt-LT" sz="1800" b="1" dirty="0">
                <a:effectLst/>
                <a:latin typeface="Times New Roman" panose="02020603050405020304" pitchFamily="18" charset="0"/>
                <a:ea typeface="Calibri" panose="020F0502020204030204" pitchFamily="34" charset="0"/>
              </a:rPr>
              <a:t>Nacionaliniu lygmeniu</a:t>
            </a:r>
          </a:p>
          <a:p>
            <a:r>
              <a:rPr lang="lt-LT" sz="1800" b="1" dirty="0">
                <a:effectLst/>
                <a:latin typeface="Times New Roman" panose="02020603050405020304" pitchFamily="18" charset="0"/>
                <a:ea typeface="Calibri" panose="020F0502020204030204" pitchFamily="34" charset="0"/>
              </a:rPr>
              <a:t> </a:t>
            </a:r>
          </a:p>
          <a:p>
            <a:pPr algn="just"/>
            <a:r>
              <a:rPr lang="lt-LT" sz="1800" dirty="0">
                <a:effectLst/>
                <a:latin typeface="Times New Roman" panose="02020603050405020304" pitchFamily="18" charset="0"/>
                <a:ea typeface="Calibri" panose="020F0502020204030204" pitchFamily="34" charset="0"/>
              </a:rPr>
              <a:t>Lietuvos kaimo tinklas – bendrystės, siekiant kaimo plėtros tikslų platformą, komunikacijos ir partnerystė įrankis atvėrė duris į skirtingų sektorių pažinimą, ryšius ir tinklaveika.</a:t>
            </a:r>
          </a:p>
          <a:p>
            <a:endParaRPr lang="lt-LT" dirty="0"/>
          </a:p>
        </p:txBody>
      </p:sp>
      <p:pic>
        <p:nvPicPr>
          <p:cNvPr id="4" name="Paveikslėlis 3">
            <a:extLst>
              <a:ext uri="{FF2B5EF4-FFF2-40B4-BE49-F238E27FC236}">
                <a16:creationId xmlns:a16="http://schemas.microsoft.com/office/drawing/2014/main" id="{39B20ED9-13ED-42A2-A471-658E4ECCDF6D}"/>
              </a:ext>
            </a:extLst>
          </p:cNvPr>
          <p:cNvPicPr>
            <a:picLocks noChangeAspect="1"/>
          </p:cNvPicPr>
          <p:nvPr/>
        </p:nvPicPr>
        <p:blipFill>
          <a:blip r:embed="rId3"/>
          <a:stretch>
            <a:fillRect/>
          </a:stretch>
        </p:blipFill>
        <p:spPr>
          <a:xfrm>
            <a:off x="106062" y="1145664"/>
            <a:ext cx="2724436" cy="1746559"/>
          </a:xfrm>
          <a:prstGeom prst="rect">
            <a:avLst/>
          </a:prstGeom>
        </p:spPr>
      </p:pic>
      <p:pic>
        <p:nvPicPr>
          <p:cNvPr id="7170" name="Picture 2">
            <a:extLst>
              <a:ext uri="{FF2B5EF4-FFF2-40B4-BE49-F238E27FC236}">
                <a16:creationId xmlns:a16="http://schemas.microsoft.com/office/drawing/2014/main" id="{6FBED1EF-71FD-4C7B-9907-4707259CC9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2648" y="1316606"/>
            <a:ext cx="2668394" cy="144129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4B41BC19-CA05-46B3-8DBC-84705DC83680}"/>
              </a:ext>
            </a:extLst>
          </p:cNvPr>
          <p:cNvSpPr txBox="1"/>
          <p:nvPr/>
        </p:nvSpPr>
        <p:spPr>
          <a:xfrm>
            <a:off x="9640348" y="3125851"/>
            <a:ext cx="2142077" cy="3693319"/>
          </a:xfrm>
          <a:prstGeom prst="rect">
            <a:avLst/>
          </a:prstGeom>
          <a:noFill/>
        </p:spPr>
        <p:txBody>
          <a:bodyPr wrap="square">
            <a:spAutoFit/>
          </a:bodyPr>
          <a:lstStyle/>
          <a:p>
            <a:r>
              <a:rPr lang="lt-LT" b="1" dirty="0">
                <a:latin typeface="Times New Roman" panose="02020603050405020304" pitchFamily="18" charset="0"/>
                <a:ea typeface="Calibri" panose="020F0502020204030204" pitchFamily="34" charset="0"/>
              </a:rPr>
              <a:t>Europos Sąjungos lygmeniu</a:t>
            </a:r>
          </a:p>
          <a:p>
            <a:endParaRPr lang="lt-LT" sz="1800" b="1" dirty="0">
              <a:effectLst/>
              <a:latin typeface="Times New Roman" panose="02020603050405020304" pitchFamily="18" charset="0"/>
              <a:ea typeface="Calibri" panose="020F0502020204030204" pitchFamily="34" charset="0"/>
            </a:endParaRPr>
          </a:p>
          <a:p>
            <a:pPr algn="just"/>
            <a:r>
              <a:rPr lang="lt-LT" sz="1800" dirty="0">
                <a:effectLst/>
                <a:latin typeface="Times New Roman" panose="02020603050405020304" pitchFamily="18" charset="0"/>
                <a:ea typeface="Calibri" panose="020F0502020204030204" pitchFamily="34" charset="0"/>
              </a:rPr>
              <a:t>Europos kaimo plėtros </a:t>
            </a:r>
            <a:r>
              <a:rPr lang="lt-LT" sz="1800" dirty="0" err="1">
                <a:effectLst/>
                <a:latin typeface="Times New Roman" panose="02020603050405020304" pitchFamily="18" charset="0"/>
                <a:ea typeface="Calibri" panose="020F0502020204030204" pitchFamily="34" charset="0"/>
              </a:rPr>
              <a:t>LEADER‘ius</a:t>
            </a:r>
            <a:r>
              <a:rPr lang="lt-LT" sz="1800" dirty="0">
                <a:effectLst/>
                <a:latin typeface="Times New Roman" panose="02020603050405020304" pitchFamily="18" charset="0"/>
                <a:ea typeface="Calibri" panose="020F0502020204030204" pitchFamily="34" charset="0"/>
              </a:rPr>
              <a:t> vienijanti organizacija, suteikė tarptautinės galios ir reikšmės vykdomai veiklai, Europos Sąjungos LEADER / BIVP principams. </a:t>
            </a:r>
          </a:p>
          <a:p>
            <a:endParaRPr lang="lt-LT" dirty="0"/>
          </a:p>
        </p:txBody>
      </p:sp>
      <p:pic>
        <p:nvPicPr>
          <p:cNvPr id="7172" name="Picture 4" descr="Elard">
            <a:extLst>
              <a:ext uri="{FF2B5EF4-FFF2-40B4-BE49-F238E27FC236}">
                <a16:creationId xmlns:a16="http://schemas.microsoft.com/office/drawing/2014/main" id="{D9BADF7A-3424-495E-A777-50361AB63C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36267" y="1565605"/>
            <a:ext cx="2682506" cy="1108769"/>
          </a:xfrm>
          <a:prstGeom prst="rect">
            <a:avLst/>
          </a:prstGeom>
          <a:noFill/>
          <a:extLst>
            <a:ext uri="{909E8E84-426E-40DD-AFC4-6F175D3DCCD1}">
              <a14:hiddenFill xmlns:a14="http://schemas.microsoft.com/office/drawing/2010/main">
                <a:solidFill>
                  <a:srgbClr val="FFFFFF"/>
                </a:solidFill>
              </a14:hiddenFill>
            </a:ext>
          </a:extLst>
        </p:spPr>
      </p:pic>
      <p:sp>
        <p:nvSpPr>
          <p:cNvPr id="13" name="Skaidrės numerio vietos rezervavimo ženklas 12">
            <a:extLst>
              <a:ext uri="{FF2B5EF4-FFF2-40B4-BE49-F238E27FC236}">
                <a16:creationId xmlns:a16="http://schemas.microsoft.com/office/drawing/2014/main" id="{FD868839-5A82-43C7-BC44-F08DBB37028D}"/>
              </a:ext>
            </a:extLst>
          </p:cNvPr>
          <p:cNvSpPr>
            <a:spLocks noGrp="1"/>
          </p:cNvSpPr>
          <p:nvPr>
            <p:ph type="sldNum" sz="quarter" idx="12"/>
          </p:nvPr>
        </p:nvSpPr>
        <p:spPr/>
        <p:txBody>
          <a:bodyPr/>
          <a:lstStyle/>
          <a:p>
            <a:fld id="{FB25902A-3995-4E95-A93D-E468F5E03082}" type="slidenum">
              <a:rPr lang="lt-LT" smtClean="0"/>
              <a:t>3</a:t>
            </a:fld>
            <a:endParaRPr lang="lt-LT"/>
          </a:p>
        </p:txBody>
      </p:sp>
    </p:spTree>
    <p:extLst>
      <p:ext uri="{BB962C8B-B14F-4D97-AF65-F5344CB8AC3E}">
        <p14:creationId xmlns:p14="http://schemas.microsoft.com/office/powerpoint/2010/main" val="3108175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74">
            <a:extLst>
              <a:ext uri="{FF2B5EF4-FFF2-40B4-BE49-F238E27FC236}">
                <a16:creationId xmlns:a16="http://schemas.microsoft.com/office/drawing/2014/main" id="{7383B190-6BFB-422F-B667-06B7B25F0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5209A767-432D-4032-B770-032F65CA008A}"/>
              </a:ext>
            </a:extLst>
          </p:cNvPr>
          <p:cNvSpPr>
            <a:spLocks noGrp="1"/>
          </p:cNvSpPr>
          <p:nvPr>
            <p:ph type="title"/>
          </p:nvPr>
        </p:nvSpPr>
        <p:spPr>
          <a:xfrm>
            <a:off x="5021821" y="3812954"/>
            <a:ext cx="6465287" cy="1516014"/>
          </a:xfrm>
        </p:spPr>
        <p:txBody>
          <a:bodyPr vert="horz" lIns="91440" tIns="45720" rIns="91440" bIns="45720" rtlCol="0" anchor="b">
            <a:normAutofit/>
          </a:bodyPr>
          <a:lstStyle/>
          <a:p>
            <a:r>
              <a:rPr lang="en-US" sz="4800" b="1" kern="1200">
                <a:solidFill>
                  <a:srgbClr val="FFFFFF"/>
                </a:solidFill>
                <a:latin typeface="+mj-lt"/>
                <a:ea typeface="+mj-ea"/>
                <a:cs typeface="+mj-cs"/>
              </a:rPr>
              <a:t>Kūrėme situacijas</a:t>
            </a:r>
          </a:p>
        </p:txBody>
      </p:sp>
      <p:pic>
        <p:nvPicPr>
          <p:cNvPr id="2052" name="Picture 4" descr="TIESA NUGALĖJO – IEŠKINYS ATMESTAS">
            <a:hlinkClick r:id="rId2" tooltip="TIESA NUGALĖJO – IEŠKINYS ATMESTAS"/>
            <a:extLst>
              <a:ext uri="{FF2B5EF4-FFF2-40B4-BE49-F238E27FC236}">
                <a16:creationId xmlns:a16="http://schemas.microsoft.com/office/drawing/2014/main" id="{CFFEC9E5-EF00-44A3-94FE-3844D7BCB3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809" b="2"/>
          <a:stretch/>
        </p:blipFill>
        <p:spPr bwMode="auto">
          <a:xfrm>
            <a:off x="317635" y="299363"/>
            <a:ext cx="4160452" cy="304920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A107822A-6608-4031-B55D-9FB306771BE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214" r="2" b="39212"/>
          <a:stretch/>
        </p:blipFill>
        <p:spPr bwMode="auto">
          <a:xfrm>
            <a:off x="4654296" y="299363"/>
            <a:ext cx="7217085" cy="3008188"/>
          </a:xfrm>
          <a:prstGeom prst="rect">
            <a:avLst/>
          </a:prstGeom>
          <a:noFill/>
          <a:extLst>
            <a:ext uri="{909E8E84-426E-40DD-AFC4-6F175D3DCCD1}">
              <a14:hiddenFill xmlns:a14="http://schemas.microsoft.com/office/drawing/2010/main">
                <a:solidFill>
                  <a:srgbClr val="FFFFFF"/>
                </a:solidFill>
              </a14:hiddenFill>
            </a:ext>
          </a:extLst>
        </p:spPr>
      </p:pic>
      <p:cxnSp>
        <p:nvCxnSpPr>
          <p:cNvPr id="2057" name="Straight Connector 76">
            <a:extLst>
              <a:ext uri="{FF2B5EF4-FFF2-40B4-BE49-F238E27FC236}">
                <a16:creationId xmlns:a16="http://schemas.microsoft.com/office/drawing/2014/main" id="{ED28E597-4AF8-4D69-A9AB-A1EDC6156B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2050" name="Picture 2" descr="Joniškyje po savivaldybės langais – bado akcija">
            <a:extLst>
              <a:ext uri="{FF2B5EF4-FFF2-40B4-BE49-F238E27FC236}">
                <a16:creationId xmlns:a16="http://schemas.microsoft.com/office/drawing/2014/main" id="{BEC9AE47-4967-4141-BB31-36DB80719D4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867" r="7693" b="-1"/>
          <a:stretch/>
        </p:blipFill>
        <p:spPr bwMode="auto">
          <a:xfrm>
            <a:off x="317635" y="3509433"/>
            <a:ext cx="4160452" cy="302683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BC93593-8BCA-4262-9D6A-B8890C273307}"/>
              </a:ext>
            </a:extLst>
          </p:cNvPr>
          <p:cNvSpPr txBox="1"/>
          <p:nvPr/>
        </p:nvSpPr>
        <p:spPr>
          <a:xfrm>
            <a:off x="1788158" y="2507031"/>
            <a:ext cx="2778034" cy="646331"/>
          </a:xfrm>
          <a:prstGeom prst="rect">
            <a:avLst/>
          </a:prstGeom>
          <a:noFill/>
        </p:spPr>
        <p:txBody>
          <a:bodyPr wrap="square">
            <a:spAutoFit/>
          </a:bodyPr>
          <a:lstStyle/>
          <a:p>
            <a:pPr marL="0" marR="0" lvl="0" indent="0" algn="l" defTabSz="914400" rtl="0" eaLnBrk="0" fontAlgn="base" latinLnBrk="0" hangingPunct="0">
              <a:spcBef>
                <a:spcPct val="0"/>
              </a:spcBef>
              <a:spcAft>
                <a:spcPts val="600"/>
              </a:spcAft>
              <a:buClrTx/>
              <a:buSzTx/>
              <a:buFontTx/>
              <a:buNone/>
              <a:tabLst/>
            </a:pPr>
            <a:r>
              <a:rPr kumimoji="0" lang="lt-LT" altLang="lt-LT" b="1" i="0" u="none" strike="noStrike" cap="none" normalizeH="0" baseline="0" dirty="0">
                <a:ln>
                  <a:noFill/>
                </a:ln>
                <a:solidFill>
                  <a:srgbClr val="363636"/>
                </a:solidFill>
                <a:effectLst/>
                <a:latin typeface="Arial" panose="020B0604020202020204" pitchFamily="34" charset="0"/>
                <a:cs typeface="Arial" panose="020B0604020202020204" pitchFamily="34" charset="0"/>
              </a:rPr>
              <a:t>TIESA NUGALĖJO – IEŠKINYS ATMESTAS</a:t>
            </a:r>
          </a:p>
        </p:txBody>
      </p:sp>
      <p:sp>
        <p:nvSpPr>
          <p:cNvPr id="3" name="TextBox 2">
            <a:extLst>
              <a:ext uri="{FF2B5EF4-FFF2-40B4-BE49-F238E27FC236}">
                <a16:creationId xmlns:a16="http://schemas.microsoft.com/office/drawing/2014/main" id="{7820C190-3B82-4644-A24E-BEDA62AAE7E3}"/>
              </a:ext>
            </a:extLst>
          </p:cNvPr>
          <p:cNvSpPr txBox="1"/>
          <p:nvPr/>
        </p:nvSpPr>
        <p:spPr>
          <a:xfrm>
            <a:off x="2527861" y="849199"/>
            <a:ext cx="1680210" cy="369332"/>
          </a:xfrm>
          <a:prstGeom prst="rect">
            <a:avLst/>
          </a:prstGeom>
          <a:noFill/>
        </p:spPr>
        <p:txBody>
          <a:bodyPr wrap="square" rtlCol="0">
            <a:spAutoFit/>
          </a:bodyPr>
          <a:lstStyle/>
          <a:p>
            <a:pPr>
              <a:spcAft>
                <a:spcPts val="600"/>
              </a:spcAft>
            </a:pPr>
            <a:r>
              <a:rPr lang="lt-LT" b="1" i="1" dirty="0">
                <a:solidFill>
                  <a:schemeClr val="accent6">
                    <a:lumMod val="75000"/>
                  </a:schemeClr>
                </a:solidFill>
              </a:rPr>
              <a:t>Gynėtės teisme</a:t>
            </a:r>
          </a:p>
        </p:txBody>
      </p:sp>
      <p:sp>
        <p:nvSpPr>
          <p:cNvPr id="9" name="TextBox 8">
            <a:extLst>
              <a:ext uri="{FF2B5EF4-FFF2-40B4-BE49-F238E27FC236}">
                <a16:creationId xmlns:a16="http://schemas.microsoft.com/office/drawing/2014/main" id="{ABFE947E-DC71-4983-88FA-56DCC5F2DA27}"/>
              </a:ext>
            </a:extLst>
          </p:cNvPr>
          <p:cNvSpPr txBox="1"/>
          <p:nvPr/>
        </p:nvSpPr>
        <p:spPr>
          <a:xfrm>
            <a:off x="2555177" y="3764726"/>
            <a:ext cx="1961878" cy="369332"/>
          </a:xfrm>
          <a:prstGeom prst="rect">
            <a:avLst/>
          </a:prstGeom>
          <a:noFill/>
        </p:spPr>
        <p:txBody>
          <a:bodyPr wrap="square" rtlCol="0">
            <a:spAutoFit/>
          </a:bodyPr>
          <a:lstStyle/>
          <a:p>
            <a:pPr>
              <a:spcAft>
                <a:spcPts val="600"/>
              </a:spcAft>
            </a:pPr>
            <a:r>
              <a:rPr lang="lt-LT" b="1" i="1" dirty="0">
                <a:solidFill>
                  <a:schemeClr val="bg1"/>
                </a:solidFill>
              </a:rPr>
              <a:t>Protestavote</a:t>
            </a:r>
          </a:p>
        </p:txBody>
      </p:sp>
      <p:sp>
        <p:nvSpPr>
          <p:cNvPr id="10" name="TextBox 9">
            <a:extLst>
              <a:ext uri="{FF2B5EF4-FFF2-40B4-BE49-F238E27FC236}">
                <a16:creationId xmlns:a16="http://schemas.microsoft.com/office/drawing/2014/main" id="{D1C66FDA-9DBD-4BA4-AE16-00C5D54727B5}"/>
              </a:ext>
            </a:extLst>
          </p:cNvPr>
          <p:cNvSpPr txBox="1"/>
          <p:nvPr/>
        </p:nvSpPr>
        <p:spPr>
          <a:xfrm>
            <a:off x="8809863" y="2784030"/>
            <a:ext cx="2990709" cy="369332"/>
          </a:xfrm>
          <a:prstGeom prst="rect">
            <a:avLst/>
          </a:prstGeom>
          <a:noFill/>
        </p:spPr>
        <p:txBody>
          <a:bodyPr wrap="square" rtlCol="0">
            <a:spAutoFit/>
          </a:bodyPr>
          <a:lstStyle/>
          <a:p>
            <a:pPr>
              <a:spcAft>
                <a:spcPts val="600"/>
              </a:spcAft>
            </a:pPr>
            <a:r>
              <a:rPr lang="lt-LT" b="1" i="1" dirty="0">
                <a:solidFill>
                  <a:schemeClr val="bg1"/>
                </a:solidFill>
              </a:rPr>
              <a:t>Gynėm išlaidų tinkamumą</a:t>
            </a:r>
          </a:p>
        </p:txBody>
      </p:sp>
      <p:sp>
        <p:nvSpPr>
          <p:cNvPr id="4" name="Skaidrės numerio vietos rezervavimo ženklas 3">
            <a:extLst>
              <a:ext uri="{FF2B5EF4-FFF2-40B4-BE49-F238E27FC236}">
                <a16:creationId xmlns:a16="http://schemas.microsoft.com/office/drawing/2014/main" id="{78B748A7-1C29-486E-B366-467D0DE328EA}"/>
              </a:ext>
            </a:extLst>
          </p:cNvPr>
          <p:cNvSpPr>
            <a:spLocks noGrp="1"/>
          </p:cNvSpPr>
          <p:nvPr>
            <p:ph type="sldNum" sz="quarter" idx="12"/>
          </p:nvPr>
        </p:nvSpPr>
        <p:spPr/>
        <p:txBody>
          <a:bodyPr/>
          <a:lstStyle/>
          <a:p>
            <a:fld id="{FB25902A-3995-4E95-A93D-E468F5E03082}" type="slidenum">
              <a:rPr lang="lt-LT" smtClean="0"/>
              <a:t>4</a:t>
            </a:fld>
            <a:endParaRPr lang="lt-LT"/>
          </a:p>
        </p:txBody>
      </p:sp>
    </p:spTree>
    <p:extLst>
      <p:ext uri="{BB962C8B-B14F-4D97-AF65-F5344CB8AC3E}">
        <p14:creationId xmlns:p14="http://schemas.microsoft.com/office/powerpoint/2010/main" val="1367177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321732"/>
            <a:ext cx="7058307" cy="1964266"/>
          </a:xfrm>
          <a:prstGeom prst="rect">
            <a:avLst/>
          </a:prstGeom>
          <a:solidFill>
            <a:srgbClr val="4C67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Pavadinimas 1">
            <a:extLst>
              <a:ext uri="{FF2B5EF4-FFF2-40B4-BE49-F238E27FC236}">
                <a16:creationId xmlns:a16="http://schemas.microsoft.com/office/drawing/2014/main" id="{5209A767-432D-4032-B770-032F65CA008A}"/>
              </a:ext>
            </a:extLst>
          </p:cNvPr>
          <p:cNvSpPr>
            <a:spLocks noGrp="1"/>
          </p:cNvSpPr>
          <p:nvPr>
            <p:ph type="title"/>
          </p:nvPr>
        </p:nvSpPr>
        <p:spPr>
          <a:xfrm>
            <a:off x="524256" y="491260"/>
            <a:ext cx="6594189" cy="1625210"/>
          </a:xfrm>
        </p:spPr>
        <p:txBody>
          <a:bodyPr>
            <a:normAutofit/>
          </a:bodyPr>
          <a:lstStyle/>
          <a:p>
            <a:r>
              <a:rPr lang="lt-LT" b="1" dirty="0">
                <a:solidFill>
                  <a:srgbClr val="FFFFFF"/>
                </a:solidFill>
              </a:rPr>
              <a:t>Kūrėme saliamoniškus sprendimus</a:t>
            </a:r>
          </a:p>
        </p:txBody>
      </p:sp>
      <p:pic>
        <p:nvPicPr>
          <p:cNvPr id="9" name="Paveikslėlis 8" descr="Paveikslėlis, kuriame yra žinutė, vidinis&#10;&#10;Automatiškai sugeneruotas aprašymas">
            <a:extLst>
              <a:ext uri="{FF2B5EF4-FFF2-40B4-BE49-F238E27FC236}">
                <a16:creationId xmlns:a16="http://schemas.microsoft.com/office/drawing/2014/main" id="{CD51BC52-AE53-41CA-9A90-1C20BEBE99C9}"/>
              </a:ext>
            </a:extLst>
          </p:cNvPr>
          <p:cNvPicPr>
            <a:picLocks noChangeAspect="1"/>
          </p:cNvPicPr>
          <p:nvPr/>
        </p:nvPicPr>
        <p:blipFill rotWithShape="1">
          <a:blip r:embed="rId2"/>
          <a:srcRect t="9781"/>
          <a:stretch/>
        </p:blipFill>
        <p:spPr>
          <a:xfrm>
            <a:off x="4028611" y="2450591"/>
            <a:ext cx="3442801" cy="1956816"/>
          </a:xfrm>
          <a:prstGeom prst="rect">
            <a:avLst/>
          </a:prstGeom>
        </p:spPr>
      </p:pic>
      <p:pic>
        <p:nvPicPr>
          <p:cNvPr id="2052" name="Picture 4" descr="Zoom nuovargis“ didesnę neigiamą įtaką daro moterims - Verslo žinios">
            <a:extLst>
              <a:ext uri="{FF2B5EF4-FFF2-40B4-BE49-F238E27FC236}">
                <a16:creationId xmlns:a16="http://schemas.microsoft.com/office/drawing/2014/main" id="{A54FCCFB-A7B9-4E4C-8B70-0F4C745C8F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204"/>
          <a:stretch/>
        </p:blipFill>
        <p:spPr bwMode="auto">
          <a:xfrm>
            <a:off x="4028611" y="4578082"/>
            <a:ext cx="3442803" cy="195818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Kokybės politika - SBĮ Kauno rajono socialinių paslaugų centras">
            <a:extLst>
              <a:ext uri="{FF2B5EF4-FFF2-40B4-BE49-F238E27FC236}">
                <a16:creationId xmlns:a16="http://schemas.microsoft.com/office/drawing/2014/main" id="{AE463200-E4EA-4725-93E0-F671ED70222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1116" b="-3"/>
          <a:stretch/>
        </p:blipFill>
        <p:spPr bwMode="auto">
          <a:xfrm>
            <a:off x="374062" y="4572000"/>
            <a:ext cx="3447288" cy="1956816"/>
          </a:xfrm>
          <a:prstGeom prst="rect">
            <a:avLst/>
          </a:prstGeom>
          <a:noFill/>
          <a:extLst>
            <a:ext uri="{909E8E84-426E-40DD-AFC4-6F175D3DCCD1}">
              <a14:hiddenFill xmlns:a14="http://schemas.microsoft.com/office/drawing/2010/main">
                <a:solidFill>
                  <a:srgbClr val="FFFFFF"/>
                </a:solidFill>
              </a14:hiddenFill>
            </a:ext>
          </a:extLst>
        </p:spPr>
      </p:pic>
      <p:pic>
        <p:nvPicPr>
          <p:cNvPr id="5" name="Paveikslėlis 4" descr="Paveikslėlis, kuriame yra laukas, žemė, žinduolis&#10;&#10;Automatiškai sugeneruotas aprašymas">
            <a:extLst>
              <a:ext uri="{FF2B5EF4-FFF2-40B4-BE49-F238E27FC236}">
                <a16:creationId xmlns:a16="http://schemas.microsoft.com/office/drawing/2014/main" id="{26B6AA89-3ACF-4041-AA2C-116181D67F4D}"/>
              </a:ext>
            </a:extLst>
          </p:cNvPr>
          <p:cNvPicPr>
            <a:picLocks noChangeAspect="1"/>
          </p:cNvPicPr>
          <p:nvPr/>
        </p:nvPicPr>
        <p:blipFill rotWithShape="1">
          <a:blip r:embed="rId5"/>
          <a:srcRect l="10184" r="22434" b="3"/>
          <a:stretch/>
        </p:blipFill>
        <p:spPr>
          <a:xfrm>
            <a:off x="321732" y="2450591"/>
            <a:ext cx="3447288" cy="1956816"/>
          </a:xfrm>
          <a:prstGeom prst="rect">
            <a:avLst/>
          </a:prstGeom>
        </p:spPr>
      </p:pic>
      <p:sp>
        <p:nvSpPr>
          <p:cNvPr id="193" name="Rectangle 19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75" y="321732"/>
            <a:ext cx="431329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urinio vietos rezervavimo ženklas 2">
            <a:extLst>
              <a:ext uri="{FF2B5EF4-FFF2-40B4-BE49-F238E27FC236}">
                <a16:creationId xmlns:a16="http://schemas.microsoft.com/office/drawing/2014/main" id="{7328E183-D364-4820-9877-36263DF3EAD6}"/>
              </a:ext>
            </a:extLst>
          </p:cNvPr>
          <p:cNvSpPr>
            <a:spLocks noGrp="1"/>
          </p:cNvSpPr>
          <p:nvPr>
            <p:ph idx="1"/>
          </p:nvPr>
        </p:nvSpPr>
        <p:spPr>
          <a:xfrm>
            <a:off x="7957973" y="763523"/>
            <a:ext cx="3511296" cy="5330952"/>
          </a:xfrm>
        </p:spPr>
        <p:txBody>
          <a:bodyPr anchor="ctr">
            <a:normAutofit lnSpcReduction="10000"/>
          </a:bodyPr>
          <a:lstStyle/>
          <a:p>
            <a:endParaRPr lang="lt-LT" sz="2000" dirty="0">
              <a:solidFill>
                <a:srgbClr val="FFFFFF"/>
              </a:solidFill>
            </a:endParaRPr>
          </a:p>
          <a:p>
            <a:pPr algn="just"/>
            <a:r>
              <a:rPr lang="lt-LT" sz="2000" b="1" dirty="0">
                <a:solidFill>
                  <a:srgbClr val="FFFFFF"/>
                </a:solidFill>
              </a:rPr>
              <a:t>Keitėme arklius vidurį kelio </a:t>
            </a:r>
            <a:r>
              <a:rPr lang="lt-LT" sz="2000" dirty="0">
                <a:solidFill>
                  <a:srgbClr val="FFFFFF"/>
                </a:solidFill>
              </a:rPr>
              <a:t>- strigome vertindami vietos projektus – pertvarkėme vertinimo modelį.</a:t>
            </a:r>
          </a:p>
          <a:p>
            <a:pPr algn="just"/>
            <a:r>
              <a:rPr lang="lt-LT" sz="2000" b="1" dirty="0">
                <a:solidFill>
                  <a:srgbClr val="FFFFFF"/>
                </a:solidFill>
              </a:rPr>
              <a:t>Ieškojome racionalumo </a:t>
            </a:r>
            <a:r>
              <a:rPr lang="lt-LT" sz="2000" dirty="0">
                <a:solidFill>
                  <a:srgbClr val="FFFFFF"/>
                </a:solidFill>
              </a:rPr>
              <a:t>– nuolatos dirbome ir ieškojome paprastesnių sprendimų vietos projektams įgyvendinti.</a:t>
            </a:r>
          </a:p>
          <a:p>
            <a:pPr algn="just"/>
            <a:r>
              <a:rPr lang="lt-LT" sz="2000" b="1" dirty="0">
                <a:solidFill>
                  <a:srgbClr val="FFFFFF"/>
                </a:solidFill>
              </a:rPr>
              <a:t>Nenuilstamai siekėme tikslų ir rezultatų </a:t>
            </a:r>
            <a:r>
              <a:rPr lang="lt-LT" sz="2000" dirty="0">
                <a:solidFill>
                  <a:srgbClr val="FFFFFF"/>
                </a:solidFill>
              </a:rPr>
              <a:t>–įvykdėme tarpinį vietos plėtros strategijų įgyvendinimo pažangos vertinimą ir jį pratęsėme.</a:t>
            </a:r>
          </a:p>
          <a:p>
            <a:pPr algn="just"/>
            <a:r>
              <a:rPr lang="lt-LT" sz="2000" b="1" dirty="0">
                <a:solidFill>
                  <a:srgbClr val="FFFFFF"/>
                </a:solidFill>
              </a:rPr>
              <a:t>COVID-19 mūsų nesulaikė </a:t>
            </a:r>
            <a:r>
              <a:rPr lang="lt-LT" sz="2000" dirty="0">
                <a:solidFill>
                  <a:srgbClr val="FFFFFF"/>
                </a:solidFill>
              </a:rPr>
              <a:t>-prisitaikėme ir išmokome dirbti neišeidami iš namų.</a:t>
            </a:r>
          </a:p>
          <a:p>
            <a:pPr marL="0" indent="0">
              <a:buNone/>
            </a:pPr>
            <a:endParaRPr lang="lt-LT" sz="2000" dirty="0">
              <a:solidFill>
                <a:srgbClr val="FFFFFF"/>
              </a:solidFill>
            </a:endParaRPr>
          </a:p>
          <a:p>
            <a:pPr marL="0" indent="0">
              <a:buNone/>
            </a:pPr>
            <a:endParaRPr lang="lt-LT" sz="2000" dirty="0">
              <a:solidFill>
                <a:srgbClr val="FFFFFF"/>
              </a:solidFill>
            </a:endParaRPr>
          </a:p>
        </p:txBody>
      </p:sp>
      <p:sp>
        <p:nvSpPr>
          <p:cNvPr id="10" name="Skaidrės numerio vietos rezervavimo ženklas 9">
            <a:extLst>
              <a:ext uri="{FF2B5EF4-FFF2-40B4-BE49-F238E27FC236}">
                <a16:creationId xmlns:a16="http://schemas.microsoft.com/office/drawing/2014/main" id="{CA733667-7925-48B6-8C14-D6290EC24F47}"/>
              </a:ext>
            </a:extLst>
          </p:cNvPr>
          <p:cNvSpPr>
            <a:spLocks noGrp="1"/>
          </p:cNvSpPr>
          <p:nvPr>
            <p:ph type="sldNum" sz="quarter" idx="12"/>
          </p:nvPr>
        </p:nvSpPr>
        <p:spPr/>
        <p:txBody>
          <a:bodyPr/>
          <a:lstStyle/>
          <a:p>
            <a:fld id="{FB25902A-3995-4E95-A93D-E468F5E03082}" type="slidenum">
              <a:rPr lang="lt-LT" smtClean="0"/>
              <a:t>5</a:t>
            </a:fld>
            <a:endParaRPr lang="lt-LT"/>
          </a:p>
        </p:txBody>
      </p:sp>
    </p:spTree>
    <p:extLst>
      <p:ext uri="{BB962C8B-B14F-4D97-AF65-F5344CB8AC3E}">
        <p14:creationId xmlns:p14="http://schemas.microsoft.com/office/powerpoint/2010/main" val="1585231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5209A767-432D-4032-B770-032F65CA008A}"/>
              </a:ext>
            </a:extLst>
          </p:cNvPr>
          <p:cNvSpPr>
            <a:spLocks noGrp="1"/>
          </p:cNvSpPr>
          <p:nvPr>
            <p:ph type="title"/>
          </p:nvPr>
        </p:nvSpPr>
        <p:spPr>
          <a:xfrm>
            <a:off x="640080" y="1828801"/>
            <a:ext cx="3053146" cy="2954838"/>
          </a:xfrm>
          <a:prstGeom prst="ellipse">
            <a:avLst/>
          </a:prstGeom>
          <a:solidFill>
            <a:schemeClr val="accent6">
              <a:lumMod val="50000"/>
            </a:schemeClr>
          </a:solidFill>
          <a:ln w="174625" cmpd="thinThick">
            <a:solidFill>
              <a:srgbClr val="262626"/>
            </a:solidFill>
          </a:ln>
        </p:spPr>
        <p:txBody>
          <a:bodyPr vert="horz" lIns="91440" tIns="45720" rIns="91440" bIns="45720" rtlCol="0" anchor="ctr">
            <a:normAutofit/>
          </a:bodyPr>
          <a:lstStyle/>
          <a:p>
            <a:pPr algn="ctr"/>
            <a:r>
              <a:rPr lang="lt-LT" sz="3600" b="1" kern="1200" dirty="0">
                <a:solidFill>
                  <a:schemeClr val="bg1"/>
                </a:solidFill>
                <a:latin typeface="+mj-lt"/>
                <a:ea typeface="+mj-ea"/>
                <a:cs typeface="+mj-cs"/>
              </a:rPr>
              <a:t>Kūrėme investicijų kryptis</a:t>
            </a:r>
          </a:p>
        </p:txBody>
      </p:sp>
      <p:graphicFrame>
        <p:nvGraphicFramePr>
          <p:cNvPr id="7" name="Lentelė 3">
            <a:extLst>
              <a:ext uri="{FF2B5EF4-FFF2-40B4-BE49-F238E27FC236}">
                <a16:creationId xmlns:a16="http://schemas.microsoft.com/office/drawing/2014/main" id="{99EE124C-4EE5-46B0-B1FB-FDD147A917E0}"/>
              </a:ext>
            </a:extLst>
          </p:cNvPr>
          <p:cNvGraphicFramePr>
            <a:graphicFrameLocks noGrp="1"/>
          </p:cNvGraphicFramePr>
          <p:nvPr>
            <p:ph idx="1"/>
            <p:extLst>
              <p:ext uri="{D42A27DB-BD31-4B8C-83A1-F6EECF244321}">
                <p14:modId xmlns:p14="http://schemas.microsoft.com/office/powerpoint/2010/main" val="4034894907"/>
              </p:ext>
            </p:extLst>
          </p:nvPr>
        </p:nvGraphicFramePr>
        <p:xfrm>
          <a:off x="3914776" y="657225"/>
          <a:ext cx="7637144" cy="5015720"/>
        </p:xfrm>
        <a:graphic>
          <a:graphicData uri="http://schemas.openxmlformats.org/drawingml/2006/table">
            <a:tbl>
              <a:tblPr firstRow="1" firstCol="1" bandRow="1">
                <a:noFill/>
                <a:tableStyleId>{5C22544A-7EE6-4342-B048-85BDC9FD1C3A}</a:tableStyleId>
              </a:tblPr>
              <a:tblGrid>
                <a:gridCol w="4924424">
                  <a:extLst>
                    <a:ext uri="{9D8B030D-6E8A-4147-A177-3AD203B41FA5}">
                      <a16:colId xmlns:a16="http://schemas.microsoft.com/office/drawing/2014/main" val="2413392012"/>
                    </a:ext>
                  </a:extLst>
                </a:gridCol>
                <a:gridCol w="1365877">
                  <a:extLst>
                    <a:ext uri="{9D8B030D-6E8A-4147-A177-3AD203B41FA5}">
                      <a16:colId xmlns:a16="http://schemas.microsoft.com/office/drawing/2014/main" val="3391068827"/>
                    </a:ext>
                  </a:extLst>
                </a:gridCol>
                <a:gridCol w="1346843">
                  <a:extLst>
                    <a:ext uri="{9D8B030D-6E8A-4147-A177-3AD203B41FA5}">
                      <a16:colId xmlns:a16="http://schemas.microsoft.com/office/drawing/2014/main" val="2455620510"/>
                    </a:ext>
                  </a:extLst>
                </a:gridCol>
              </a:tblGrid>
              <a:tr h="938958">
                <a:tc>
                  <a:txBody>
                    <a:bodyPr/>
                    <a:lstStyle/>
                    <a:p>
                      <a:pPr algn="ctr"/>
                      <a:r>
                        <a:rPr lang="lt-LT" sz="1700" b="1" cap="none" spc="30" dirty="0">
                          <a:solidFill>
                            <a:schemeClr val="tx1"/>
                          </a:solidFill>
                          <a:effectLst/>
                        </a:rPr>
                        <a:t>VPS priemonės/ veiklos srities tipas</a:t>
                      </a:r>
                      <a:endParaRPr lang="lt-LT" sz="1700" b="1" cap="none" spc="30" dirty="0">
                        <a:solidFill>
                          <a:schemeClr val="tx1"/>
                        </a:solidFill>
                        <a:effectLst/>
                        <a:latin typeface="Times New Roman" panose="02020603050405020304" pitchFamily="18" charset="0"/>
                        <a:ea typeface="Calibri" panose="020F0502020204030204" pitchFamily="34" charset="0"/>
                      </a:endParaRPr>
                    </a:p>
                  </a:txBody>
                  <a:tcPr marL="0" marR="9765" marT="0" marB="0" anchor="ctr">
                    <a:lnL w="12700" cmpd="sng">
                      <a:noFill/>
                    </a:lnL>
                    <a:lnR w="12700" cmpd="sng">
                      <a:noFill/>
                    </a:lnR>
                    <a:lnT w="19050" cap="flat" cmpd="sng" algn="ctr">
                      <a:solidFill>
                        <a:schemeClr val="accent1"/>
                      </a:solidFill>
                      <a:prstDash val="solid"/>
                    </a:lnT>
                    <a:lnB w="38100" cmpd="sng">
                      <a:noFill/>
                    </a:lnB>
                    <a:noFill/>
                  </a:tcPr>
                </a:tc>
                <a:tc>
                  <a:txBody>
                    <a:bodyPr/>
                    <a:lstStyle/>
                    <a:p>
                      <a:pPr algn="ctr"/>
                      <a:r>
                        <a:rPr lang="lt-LT" sz="1700" b="1" cap="none" spc="30" dirty="0">
                          <a:solidFill>
                            <a:schemeClr val="tx1"/>
                          </a:solidFill>
                          <a:effectLst/>
                        </a:rPr>
                        <a:t>VPS priemonių ir veiklos sričių skaičius</a:t>
                      </a:r>
                      <a:endParaRPr lang="lt-LT" sz="1700" b="1" cap="none" spc="30" dirty="0">
                        <a:solidFill>
                          <a:schemeClr val="tx1"/>
                        </a:solidFill>
                        <a:effectLst/>
                        <a:latin typeface="Times New Roman" panose="02020603050405020304" pitchFamily="18" charset="0"/>
                        <a:ea typeface="Calibri" panose="020F0502020204030204" pitchFamily="34" charset="0"/>
                      </a:endParaRPr>
                    </a:p>
                  </a:txBody>
                  <a:tcPr marL="0" marR="9765" marT="0" marB="0" anchor="ctr">
                    <a:lnL w="12700" cmpd="sng">
                      <a:noFill/>
                    </a:lnL>
                    <a:lnR w="12700" cmpd="sng">
                      <a:noFill/>
                    </a:lnR>
                    <a:lnT w="19050" cap="flat" cmpd="sng" algn="ctr">
                      <a:solidFill>
                        <a:schemeClr val="accent1"/>
                      </a:solidFill>
                      <a:prstDash val="solid"/>
                    </a:lnT>
                    <a:lnB w="38100" cmpd="sng">
                      <a:noFill/>
                    </a:lnB>
                    <a:noFill/>
                  </a:tcPr>
                </a:tc>
                <a:tc>
                  <a:txBody>
                    <a:bodyPr/>
                    <a:lstStyle/>
                    <a:p>
                      <a:pPr algn="ctr"/>
                      <a:r>
                        <a:rPr lang="lt-LT" sz="1700" b="1" cap="none" spc="30" dirty="0">
                          <a:solidFill>
                            <a:schemeClr val="tx1"/>
                          </a:solidFill>
                          <a:effectLst/>
                        </a:rPr>
                        <a:t>Patvirtintų projektų skaičius</a:t>
                      </a:r>
                      <a:endParaRPr lang="lt-LT" sz="1700" b="1" cap="none" spc="30" dirty="0">
                        <a:solidFill>
                          <a:schemeClr val="tx1"/>
                        </a:solidFill>
                        <a:effectLst/>
                        <a:latin typeface="Times New Roman" panose="02020603050405020304" pitchFamily="18" charset="0"/>
                        <a:ea typeface="Calibri" panose="020F0502020204030204" pitchFamily="34" charset="0"/>
                      </a:endParaRPr>
                    </a:p>
                  </a:txBody>
                  <a:tcPr marL="0" marR="9765" marT="0" marB="0" anchor="ctr">
                    <a:lnL w="12700" cmpd="sng">
                      <a:noFill/>
                    </a:lnL>
                    <a:lnR w="12700" cmpd="sng">
                      <a:noFill/>
                    </a:lnR>
                    <a:lnT w="19050" cap="flat" cmpd="sng" algn="ctr">
                      <a:solidFill>
                        <a:schemeClr val="accent1"/>
                      </a:solidFill>
                      <a:prstDash val="solid"/>
                    </a:lnT>
                    <a:lnB w="38100" cmpd="sng">
                      <a:noFill/>
                    </a:lnB>
                    <a:noFill/>
                  </a:tcPr>
                </a:tc>
                <a:extLst>
                  <a:ext uri="{0D108BD9-81ED-4DB2-BD59-A6C34878D82A}">
                    <a16:rowId xmlns:a16="http://schemas.microsoft.com/office/drawing/2014/main" val="3994882366"/>
                  </a:ext>
                </a:extLst>
              </a:tr>
              <a:tr h="268274">
                <a:tc>
                  <a:txBody>
                    <a:bodyPr/>
                    <a:lstStyle/>
                    <a:p>
                      <a:r>
                        <a:rPr lang="lt-LT" sz="1300" b="1" cap="none" spc="0" dirty="0">
                          <a:solidFill>
                            <a:schemeClr val="tx1"/>
                          </a:solidFill>
                          <a:effectLst/>
                        </a:rPr>
                        <a:t>Savarankiškos VPS priemonės/ veiklos sritys</a:t>
                      </a:r>
                      <a:endParaRPr lang="lt-LT" sz="1300" b="1" cap="none" spc="0" dirty="0">
                        <a:solidFill>
                          <a:schemeClr val="tx1"/>
                        </a:solidFill>
                        <a:effectLst/>
                        <a:latin typeface="Times New Roman" panose="02020603050405020304" pitchFamily="18" charset="0"/>
                        <a:ea typeface="Calibri" panose="020F0502020204030204" pitchFamily="34" charset="0"/>
                      </a:endParaRPr>
                    </a:p>
                  </a:txBody>
                  <a:tcPr marL="0" marR="92533" marT="0" marB="0" anchor="b">
                    <a:lnL w="12700" cmpd="sng">
                      <a:noFill/>
                      <a:prstDash val="solid"/>
                    </a:lnL>
                    <a:lnR w="12700" cmpd="sng">
                      <a:noFill/>
                      <a:prstDash val="solid"/>
                    </a:lnR>
                    <a:lnT w="38100" cmpd="sng">
                      <a:noFill/>
                    </a:lnT>
                    <a:lnB w="9525" cap="flat" cmpd="sng" algn="ctr">
                      <a:solidFill>
                        <a:schemeClr val="accent1"/>
                      </a:solidFill>
                      <a:prstDash val="solid"/>
                    </a:lnB>
                    <a:noFill/>
                  </a:tcPr>
                </a:tc>
                <a:tc>
                  <a:txBody>
                    <a:bodyPr/>
                    <a:lstStyle/>
                    <a:p>
                      <a:pPr algn="ctr"/>
                      <a:r>
                        <a:rPr lang="lt-LT" sz="1600" b="1" cap="none" spc="0" dirty="0">
                          <a:solidFill>
                            <a:schemeClr val="tx1"/>
                          </a:solidFill>
                          <a:effectLst/>
                        </a:rPr>
                        <a:t>302</a:t>
                      </a:r>
                      <a:endParaRPr lang="lt-LT" sz="1600" b="1" cap="none" spc="0" dirty="0">
                        <a:solidFill>
                          <a:schemeClr val="tx1"/>
                        </a:solidFill>
                        <a:effectLst/>
                        <a:latin typeface="Times New Roman" panose="02020603050405020304" pitchFamily="18" charset="0"/>
                        <a:ea typeface="Calibri" panose="020F0502020204030204" pitchFamily="34" charset="0"/>
                      </a:endParaRPr>
                    </a:p>
                  </a:txBody>
                  <a:tcPr marL="0" marR="92533" marT="0" marB="0" anchor="b">
                    <a:lnL w="12700" cmpd="sng">
                      <a:noFill/>
                      <a:prstDash val="solid"/>
                    </a:lnL>
                    <a:lnR w="12700" cmpd="sng">
                      <a:noFill/>
                      <a:prstDash val="solid"/>
                    </a:lnR>
                    <a:lnT w="38100" cmpd="sng">
                      <a:noFill/>
                    </a:lnT>
                    <a:lnB w="9525" cap="flat" cmpd="sng" algn="ctr">
                      <a:solidFill>
                        <a:schemeClr val="accent1"/>
                      </a:solidFill>
                      <a:prstDash val="solid"/>
                    </a:lnB>
                    <a:noFill/>
                  </a:tcPr>
                </a:tc>
                <a:tc>
                  <a:txBody>
                    <a:bodyPr/>
                    <a:lstStyle/>
                    <a:p>
                      <a:pPr algn="ctr"/>
                      <a:r>
                        <a:rPr lang="lt-LT" sz="1600" b="1" cap="none" spc="0" dirty="0">
                          <a:solidFill>
                            <a:schemeClr val="tx1"/>
                          </a:solidFill>
                          <a:effectLst/>
                        </a:rPr>
                        <a:t>1027</a:t>
                      </a:r>
                      <a:endParaRPr lang="lt-LT" sz="1600" b="1" cap="none" spc="0" dirty="0">
                        <a:solidFill>
                          <a:schemeClr val="tx1"/>
                        </a:solidFill>
                        <a:effectLst/>
                        <a:latin typeface="Times New Roman" panose="02020603050405020304" pitchFamily="18" charset="0"/>
                        <a:ea typeface="Calibri" panose="020F0502020204030204" pitchFamily="34" charset="0"/>
                      </a:endParaRPr>
                    </a:p>
                  </a:txBody>
                  <a:tcPr marL="0" marR="92533" marT="0" marB="0" anchor="b">
                    <a:lnL w="12700" cmpd="sng">
                      <a:noFill/>
                      <a:prstDash val="solid"/>
                    </a:lnL>
                    <a:lnR w="12700" cmpd="sng">
                      <a:noFill/>
                      <a:prstDash val="solid"/>
                    </a:lnR>
                    <a:lnT w="38100" cmpd="sng">
                      <a:noFill/>
                    </a:lnT>
                    <a:lnB w="9525" cap="flat" cmpd="sng" algn="ctr">
                      <a:solidFill>
                        <a:schemeClr val="accent1"/>
                      </a:solidFill>
                      <a:prstDash val="solid"/>
                    </a:lnB>
                    <a:noFill/>
                  </a:tcPr>
                </a:tc>
                <a:extLst>
                  <a:ext uri="{0D108BD9-81ED-4DB2-BD59-A6C34878D82A}">
                    <a16:rowId xmlns:a16="http://schemas.microsoft.com/office/drawing/2014/main" val="2725305646"/>
                  </a:ext>
                </a:extLst>
              </a:tr>
              <a:tr h="491836">
                <a:tc>
                  <a:txBody>
                    <a:bodyPr/>
                    <a:lstStyle/>
                    <a:p>
                      <a:r>
                        <a:rPr lang="lt-LT" sz="1300" b="1" cap="none" spc="0" dirty="0">
                          <a:solidFill>
                            <a:schemeClr val="tx1"/>
                          </a:solidFill>
                          <a:effectLst/>
                        </a:rPr>
                        <a:t>Parama ne žemės ūkio verslui kaimo vietovėse pradėti</a:t>
                      </a:r>
                      <a:endParaRPr lang="lt-LT" sz="1300" b="1" cap="none" spc="0" dirty="0">
                        <a:solidFill>
                          <a:schemeClr val="tx1"/>
                        </a:solidFill>
                        <a:effectLst/>
                        <a:latin typeface="Times New Roman" panose="02020603050405020304" pitchFamily="18" charset="0"/>
                        <a:ea typeface="Calibri" panose="020F0502020204030204" pitchFamily="34" charset="0"/>
                      </a:endParaRPr>
                    </a:p>
                  </a:txBody>
                  <a:tcPr marL="48824" marR="92533" marT="0" marB="0" anchor="b">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algn="ctr"/>
                      <a:r>
                        <a:rPr lang="lt-LT" sz="1600" b="1" cap="none" spc="0" dirty="0">
                          <a:solidFill>
                            <a:schemeClr val="tx1"/>
                          </a:solidFill>
                          <a:effectLst/>
                        </a:rPr>
                        <a:t>27</a:t>
                      </a:r>
                      <a:endParaRPr lang="lt-LT" sz="1600" b="1" cap="none" spc="0" dirty="0">
                        <a:solidFill>
                          <a:schemeClr val="tx1"/>
                        </a:solidFill>
                        <a:effectLst/>
                        <a:latin typeface="Times New Roman" panose="02020603050405020304" pitchFamily="18" charset="0"/>
                        <a:ea typeface="Calibri" panose="020F0502020204030204" pitchFamily="34" charset="0"/>
                      </a:endParaRPr>
                    </a:p>
                  </a:txBody>
                  <a:tcPr marL="48824" marR="92533" marT="0" marB="0" anchor="b">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algn="ctr"/>
                      <a:r>
                        <a:rPr lang="lt-LT" sz="1600" b="1" cap="none" spc="0" dirty="0">
                          <a:solidFill>
                            <a:schemeClr val="tx1"/>
                          </a:solidFill>
                          <a:effectLst/>
                        </a:rPr>
                        <a:t>145</a:t>
                      </a:r>
                      <a:endParaRPr lang="lt-LT" sz="1600" b="1" cap="none" spc="0" dirty="0">
                        <a:solidFill>
                          <a:schemeClr val="tx1"/>
                        </a:solidFill>
                        <a:effectLst/>
                        <a:latin typeface="Times New Roman" panose="02020603050405020304" pitchFamily="18" charset="0"/>
                        <a:ea typeface="Calibri" panose="020F0502020204030204" pitchFamily="34" charset="0"/>
                      </a:endParaRPr>
                    </a:p>
                  </a:txBody>
                  <a:tcPr marL="48824" marR="92533" marT="0" marB="0" anchor="b">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extLst>
                  <a:ext uri="{0D108BD9-81ED-4DB2-BD59-A6C34878D82A}">
                    <a16:rowId xmlns:a16="http://schemas.microsoft.com/office/drawing/2014/main" val="2303778834"/>
                  </a:ext>
                </a:extLst>
              </a:tr>
              <a:tr h="491836">
                <a:tc>
                  <a:txBody>
                    <a:bodyPr/>
                    <a:lstStyle/>
                    <a:p>
                      <a:r>
                        <a:rPr lang="lt-LT" sz="1300" b="1" cap="none" spc="0" dirty="0">
                          <a:solidFill>
                            <a:schemeClr val="tx1"/>
                          </a:solidFill>
                          <a:effectLst/>
                        </a:rPr>
                        <a:t>Parama ne žemės ūkio verslui kaimo vietovėse plėtoti</a:t>
                      </a:r>
                      <a:endParaRPr lang="lt-LT" sz="1300" b="1" cap="none" spc="0" dirty="0">
                        <a:solidFill>
                          <a:schemeClr val="tx1"/>
                        </a:solidFill>
                        <a:effectLst/>
                        <a:latin typeface="Times New Roman" panose="02020603050405020304" pitchFamily="18" charset="0"/>
                        <a:ea typeface="Calibri" panose="020F0502020204030204" pitchFamily="34" charset="0"/>
                      </a:endParaRPr>
                    </a:p>
                  </a:txBody>
                  <a:tcPr marL="0" marR="92533" marT="0" marB="0" anchor="b">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algn="ctr"/>
                      <a:r>
                        <a:rPr lang="lt-LT" sz="1600" b="1" cap="none" spc="0">
                          <a:solidFill>
                            <a:schemeClr val="tx1"/>
                          </a:solidFill>
                          <a:effectLst/>
                        </a:rPr>
                        <a:t>31</a:t>
                      </a:r>
                      <a:endParaRPr lang="lt-LT" sz="1600" b="1" cap="none" spc="0">
                        <a:solidFill>
                          <a:schemeClr val="tx1"/>
                        </a:solidFill>
                        <a:effectLst/>
                        <a:latin typeface="Times New Roman" panose="02020603050405020304" pitchFamily="18" charset="0"/>
                        <a:ea typeface="Calibri" panose="020F0502020204030204" pitchFamily="34" charset="0"/>
                      </a:endParaRPr>
                    </a:p>
                  </a:txBody>
                  <a:tcPr marL="0" marR="92533" marT="0" marB="0" anchor="b">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algn="ctr"/>
                      <a:r>
                        <a:rPr lang="lt-LT" sz="1600" b="1" cap="none" spc="0" dirty="0">
                          <a:solidFill>
                            <a:schemeClr val="tx1"/>
                          </a:solidFill>
                          <a:effectLst/>
                        </a:rPr>
                        <a:t>183</a:t>
                      </a:r>
                      <a:endParaRPr lang="lt-LT" sz="1600" b="1" cap="none" spc="0" dirty="0">
                        <a:solidFill>
                          <a:schemeClr val="tx1"/>
                        </a:solidFill>
                        <a:effectLst/>
                        <a:latin typeface="Times New Roman" panose="02020603050405020304" pitchFamily="18" charset="0"/>
                        <a:ea typeface="Calibri" panose="020F0502020204030204" pitchFamily="34" charset="0"/>
                      </a:endParaRPr>
                    </a:p>
                  </a:txBody>
                  <a:tcPr marL="0" marR="92533" marT="0" marB="0" anchor="b">
                    <a:lnL w="12700" cmpd="sng">
                      <a:noFill/>
                      <a:prstDash val="solid"/>
                    </a:lnL>
                    <a:lnR w="12700" cmpd="sng">
                      <a:noFill/>
                      <a:prstDash val="solid"/>
                    </a:lnR>
                    <a:lnT w="12700" cmpd="sng">
                      <a:noFill/>
                      <a:prstDash val="solid"/>
                    </a:lnT>
                    <a:lnB w="9525" cap="flat" cmpd="sng" algn="ctr">
                      <a:solidFill>
                        <a:schemeClr val="accent1"/>
                      </a:solidFill>
                      <a:prstDash val="solid"/>
                    </a:lnB>
                    <a:noFill/>
                  </a:tcPr>
                </a:tc>
                <a:extLst>
                  <a:ext uri="{0D108BD9-81ED-4DB2-BD59-A6C34878D82A}">
                    <a16:rowId xmlns:a16="http://schemas.microsoft.com/office/drawing/2014/main" val="1666419486"/>
                  </a:ext>
                </a:extLst>
              </a:tr>
              <a:tr h="491836">
                <a:tc>
                  <a:txBody>
                    <a:bodyPr/>
                    <a:lstStyle/>
                    <a:p>
                      <a:r>
                        <a:rPr lang="lt-LT" sz="1300" b="1" cap="none" spc="0" dirty="0">
                          <a:solidFill>
                            <a:schemeClr val="tx1"/>
                          </a:solidFill>
                          <a:effectLst/>
                        </a:rPr>
                        <a:t>Parama investicijoms į visų rūšių mažos apimties</a:t>
                      </a:r>
                      <a:endParaRPr lang="lt-LT" sz="1300" b="1" cap="none" spc="0" dirty="0">
                        <a:solidFill>
                          <a:schemeClr val="tx1"/>
                        </a:solidFill>
                        <a:effectLst/>
                        <a:latin typeface="Times New Roman" panose="02020603050405020304" pitchFamily="18" charset="0"/>
                        <a:ea typeface="Calibri" panose="020F0502020204030204" pitchFamily="34" charset="0"/>
                      </a:endParaRPr>
                    </a:p>
                  </a:txBody>
                  <a:tcPr marL="48824" marR="92533" marT="0" marB="0" anchor="b">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algn="ctr"/>
                      <a:r>
                        <a:rPr lang="lt-LT" sz="1600" b="1" cap="none" spc="0">
                          <a:solidFill>
                            <a:schemeClr val="tx1"/>
                          </a:solidFill>
                          <a:effectLst/>
                        </a:rPr>
                        <a:t>27</a:t>
                      </a:r>
                      <a:endParaRPr lang="lt-LT" sz="1600" b="1" cap="none" spc="0">
                        <a:solidFill>
                          <a:schemeClr val="tx1"/>
                        </a:solidFill>
                        <a:effectLst/>
                        <a:latin typeface="Times New Roman" panose="02020603050405020304" pitchFamily="18" charset="0"/>
                        <a:ea typeface="Calibri" panose="020F0502020204030204" pitchFamily="34" charset="0"/>
                      </a:endParaRPr>
                    </a:p>
                  </a:txBody>
                  <a:tcPr marL="48824" marR="92533" marT="0" marB="0" anchor="b">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algn="ctr"/>
                      <a:r>
                        <a:rPr lang="lt-LT" sz="1600" b="1" cap="none" spc="0" dirty="0">
                          <a:solidFill>
                            <a:schemeClr val="tx1"/>
                          </a:solidFill>
                          <a:effectLst/>
                        </a:rPr>
                        <a:t>136</a:t>
                      </a:r>
                      <a:endParaRPr lang="lt-LT" sz="1600" b="1" cap="none" spc="0" dirty="0">
                        <a:solidFill>
                          <a:schemeClr val="tx1"/>
                        </a:solidFill>
                        <a:effectLst/>
                        <a:latin typeface="Times New Roman" panose="02020603050405020304" pitchFamily="18" charset="0"/>
                        <a:ea typeface="Calibri" panose="020F0502020204030204" pitchFamily="34" charset="0"/>
                      </a:endParaRPr>
                    </a:p>
                  </a:txBody>
                  <a:tcPr marL="48824" marR="92533" marT="0" marB="0" anchor="b">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extLst>
                  <a:ext uri="{0D108BD9-81ED-4DB2-BD59-A6C34878D82A}">
                    <a16:rowId xmlns:a16="http://schemas.microsoft.com/office/drawing/2014/main" val="1285259455"/>
                  </a:ext>
                </a:extLst>
              </a:tr>
              <a:tr h="491836">
                <a:tc>
                  <a:txBody>
                    <a:bodyPr/>
                    <a:lstStyle/>
                    <a:p>
                      <a:r>
                        <a:rPr lang="lt-LT" sz="1300" b="1" cap="none" spc="0" dirty="0">
                          <a:solidFill>
                            <a:schemeClr val="tx1"/>
                          </a:solidFill>
                          <a:effectLst/>
                        </a:rPr>
                        <a:t>Parama investicijoms į kaimo kultūros ir gamtos paveldą, kraštovaizdį</a:t>
                      </a:r>
                      <a:endParaRPr lang="lt-LT" sz="1300" b="1" cap="none" spc="0" dirty="0">
                        <a:solidFill>
                          <a:schemeClr val="tx1"/>
                        </a:solidFill>
                        <a:effectLst/>
                        <a:latin typeface="Times New Roman" panose="02020603050405020304" pitchFamily="18" charset="0"/>
                        <a:ea typeface="Calibri" panose="020F0502020204030204" pitchFamily="34" charset="0"/>
                      </a:endParaRPr>
                    </a:p>
                  </a:txBody>
                  <a:tcPr marL="0" marR="92533" marT="0" marB="0" anchor="b">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algn="ctr"/>
                      <a:r>
                        <a:rPr lang="lt-LT" sz="1600" b="1" cap="none" spc="0">
                          <a:solidFill>
                            <a:schemeClr val="tx1"/>
                          </a:solidFill>
                          <a:effectLst/>
                        </a:rPr>
                        <a:t>13</a:t>
                      </a:r>
                      <a:endParaRPr lang="lt-LT" sz="1600" b="1" cap="none" spc="0">
                        <a:solidFill>
                          <a:schemeClr val="tx1"/>
                        </a:solidFill>
                        <a:effectLst/>
                        <a:latin typeface="Times New Roman" panose="02020603050405020304" pitchFamily="18" charset="0"/>
                        <a:ea typeface="Calibri" panose="020F0502020204030204" pitchFamily="34" charset="0"/>
                      </a:endParaRPr>
                    </a:p>
                  </a:txBody>
                  <a:tcPr marL="0" marR="92533" marT="0" marB="0" anchor="b">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algn="ctr"/>
                      <a:r>
                        <a:rPr lang="lt-LT" sz="1600" b="1" cap="none" spc="0" dirty="0">
                          <a:solidFill>
                            <a:schemeClr val="tx1"/>
                          </a:solidFill>
                          <a:effectLst/>
                        </a:rPr>
                        <a:t>23</a:t>
                      </a:r>
                      <a:endParaRPr lang="lt-LT" sz="1600" b="1" cap="none" spc="0" dirty="0">
                        <a:solidFill>
                          <a:schemeClr val="tx1"/>
                        </a:solidFill>
                        <a:effectLst/>
                        <a:latin typeface="Times New Roman" panose="02020603050405020304" pitchFamily="18" charset="0"/>
                        <a:ea typeface="Calibri" panose="020F0502020204030204" pitchFamily="34" charset="0"/>
                      </a:endParaRPr>
                    </a:p>
                  </a:txBody>
                  <a:tcPr marL="0" marR="92533" marT="0" marB="0" anchor="b">
                    <a:lnL w="12700" cmpd="sng">
                      <a:noFill/>
                      <a:prstDash val="solid"/>
                    </a:lnL>
                    <a:lnR w="12700" cmpd="sng">
                      <a:noFill/>
                      <a:prstDash val="solid"/>
                    </a:lnR>
                    <a:lnT w="12700" cmpd="sng">
                      <a:noFill/>
                      <a:prstDash val="solid"/>
                    </a:lnT>
                    <a:lnB w="9525" cap="flat" cmpd="sng" algn="ctr">
                      <a:solidFill>
                        <a:schemeClr val="accent1"/>
                      </a:solidFill>
                      <a:prstDash val="solid"/>
                    </a:lnB>
                    <a:noFill/>
                  </a:tcPr>
                </a:tc>
                <a:extLst>
                  <a:ext uri="{0D108BD9-81ED-4DB2-BD59-A6C34878D82A}">
                    <a16:rowId xmlns:a16="http://schemas.microsoft.com/office/drawing/2014/main" val="3724444748"/>
                  </a:ext>
                </a:extLst>
              </a:tr>
              <a:tr h="491836">
                <a:tc>
                  <a:txBody>
                    <a:bodyPr/>
                    <a:lstStyle/>
                    <a:p>
                      <a:r>
                        <a:rPr lang="lt-LT" sz="1300" b="1" cap="none" spc="0" dirty="0">
                          <a:solidFill>
                            <a:schemeClr val="tx1"/>
                          </a:solidFill>
                          <a:effectLst/>
                        </a:rPr>
                        <a:t>Parama bendradarbiavimui ir trumpoms tiekimo grandinėms</a:t>
                      </a:r>
                      <a:endParaRPr lang="lt-LT" sz="1300" b="1" cap="none" spc="0" dirty="0">
                        <a:solidFill>
                          <a:schemeClr val="tx1"/>
                        </a:solidFill>
                        <a:effectLst/>
                        <a:latin typeface="Times New Roman" panose="02020603050405020304" pitchFamily="18" charset="0"/>
                        <a:ea typeface="Calibri" panose="020F0502020204030204" pitchFamily="34" charset="0"/>
                      </a:endParaRPr>
                    </a:p>
                  </a:txBody>
                  <a:tcPr marL="48824" marR="92533" marT="0" marB="0" anchor="b">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algn="ctr"/>
                      <a:r>
                        <a:rPr lang="lt-LT" sz="1600" b="1" cap="none" spc="0">
                          <a:solidFill>
                            <a:schemeClr val="tx1"/>
                          </a:solidFill>
                          <a:effectLst/>
                        </a:rPr>
                        <a:t>15</a:t>
                      </a:r>
                      <a:endParaRPr lang="lt-LT" sz="1600" b="1" cap="none" spc="0">
                        <a:solidFill>
                          <a:schemeClr val="tx1"/>
                        </a:solidFill>
                        <a:effectLst/>
                        <a:latin typeface="Times New Roman" panose="02020603050405020304" pitchFamily="18" charset="0"/>
                        <a:ea typeface="Calibri" panose="020F0502020204030204" pitchFamily="34" charset="0"/>
                      </a:endParaRPr>
                    </a:p>
                  </a:txBody>
                  <a:tcPr marL="48824" marR="92533" marT="0" marB="0" anchor="b">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algn="ctr"/>
                      <a:r>
                        <a:rPr lang="lt-LT" sz="1600" b="1" cap="none" spc="0" dirty="0">
                          <a:solidFill>
                            <a:schemeClr val="tx1"/>
                          </a:solidFill>
                          <a:effectLst/>
                        </a:rPr>
                        <a:t>2</a:t>
                      </a:r>
                      <a:endParaRPr lang="lt-LT" sz="1600" b="1" cap="none" spc="0" dirty="0">
                        <a:solidFill>
                          <a:schemeClr val="tx1"/>
                        </a:solidFill>
                        <a:effectLst/>
                        <a:latin typeface="Times New Roman" panose="02020603050405020304" pitchFamily="18" charset="0"/>
                        <a:ea typeface="Calibri" panose="020F0502020204030204" pitchFamily="34" charset="0"/>
                      </a:endParaRPr>
                    </a:p>
                  </a:txBody>
                  <a:tcPr marL="48824" marR="92533" marT="0" marB="0" anchor="b">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extLst>
                  <a:ext uri="{0D108BD9-81ED-4DB2-BD59-A6C34878D82A}">
                    <a16:rowId xmlns:a16="http://schemas.microsoft.com/office/drawing/2014/main" val="1735723282"/>
                  </a:ext>
                </a:extLst>
              </a:tr>
              <a:tr h="491836">
                <a:tc>
                  <a:txBody>
                    <a:bodyPr/>
                    <a:lstStyle/>
                    <a:p>
                      <a:r>
                        <a:rPr lang="lt-LT" sz="1300" b="1" cap="none" spc="0" dirty="0">
                          <a:solidFill>
                            <a:schemeClr val="tx1"/>
                          </a:solidFill>
                          <a:effectLst/>
                        </a:rPr>
                        <a:t>Parama žemės ūkio produktų perdirbimui, rinkodarai ir (arba) plėtrai</a:t>
                      </a:r>
                      <a:endParaRPr lang="lt-LT" sz="1300" b="1" cap="none" spc="0" dirty="0">
                        <a:solidFill>
                          <a:schemeClr val="tx1"/>
                        </a:solidFill>
                        <a:effectLst/>
                        <a:latin typeface="Times New Roman" panose="02020603050405020304" pitchFamily="18" charset="0"/>
                        <a:ea typeface="Calibri" panose="020F0502020204030204" pitchFamily="34" charset="0"/>
                      </a:endParaRPr>
                    </a:p>
                  </a:txBody>
                  <a:tcPr marL="0" marR="92533" marT="0" marB="0" anchor="b">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algn="ctr"/>
                      <a:r>
                        <a:rPr lang="lt-LT" sz="1600" b="1" cap="none" spc="0">
                          <a:solidFill>
                            <a:schemeClr val="tx1"/>
                          </a:solidFill>
                          <a:effectLst/>
                        </a:rPr>
                        <a:t>13</a:t>
                      </a:r>
                      <a:endParaRPr lang="lt-LT" sz="1600" b="1" cap="none" spc="0">
                        <a:solidFill>
                          <a:schemeClr val="tx1"/>
                        </a:solidFill>
                        <a:effectLst/>
                        <a:latin typeface="Times New Roman" panose="02020603050405020304" pitchFamily="18" charset="0"/>
                        <a:ea typeface="Calibri" panose="020F0502020204030204" pitchFamily="34" charset="0"/>
                      </a:endParaRPr>
                    </a:p>
                  </a:txBody>
                  <a:tcPr marL="0" marR="92533" marT="0" marB="0" anchor="b">
                    <a:lnL w="12700" cmpd="sng">
                      <a:noFill/>
                      <a:prstDash val="solid"/>
                    </a:lnL>
                    <a:lnR w="12700" cmpd="sng">
                      <a:noFill/>
                      <a:prstDash val="solid"/>
                    </a:lnR>
                    <a:lnT w="12700" cmpd="sng">
                      <a:noFill/>
                      <a:prstDash val="solid"/>
                    </a:lnT>
                    <a:lnB w="9525" cap="flat" cmpd="sng" algn="ctr">
                      <a:solidFill>
                        <a:schemeClr val="accent1"/>
                      </a:solidFill>
                      <a:prstDash val="solid"/>
                    </a:lnB>
                    <a:noFill/>
                  </a:tcPr>
                </a:tc>
                <a:tc>
                  <a:txBody>
                    <a:bodyPr/>
                    <a:lstStyle/>
                    <a:p>
                      <a:pPr algn="ctr"/>
                      <a:r>
                        <a:rPr lang="lt-LT" sz="1600" b="1" cap="none" spc="0" dirty="0">
                          <a:solidFill>
                            <a:schemeClr val="tx1"/>
                          </a:solidFill>
                          <a:effectLst/>
                        </a:rPr>
                        <a:t>19</a:t>
                      </a:r>
                      <a:endParaRPr lang="lt-LT" sz="1600" b="1" cap="none" spc="0" dirty="0">
                        <a:solidFill>
                          <a:schemeClr val="tx1"/>
                        </a:solidFill>
                        <a:effectLst/>
                        <a:latin typeface="Times New Roman" panose="02020603050405020304" pitchFamily="18" charset="0"/>
                        <a:ea typeface="Calibri" panose="020F0502020204030204" pitchFamily="34" charset="0"/>
                      </a:endParaRPr>
                    </a:p>
                  </a:txBody>
                  <a:tcPr marL="0" marR="92533" marT="0" marB="0" anchor="b">
                    <a:lnL w="12700" cmpd="sng">
                      <a:noFill/>
                      <a:prstDash val="solid"/>
                    </a:lnL>
                    <a:lnR w="12700" cmpd="sng">
                      <a:noFill/>
                      <a:prstDash val="solid"/>
                    </a:lnR>
                    <a:lnT w="12700" cmpd="sng">
                      <a:noFill/>
                      <a:prstDash val="solid"/>
                    </a:lnT>
                    <a:lnB w="9525" cap="flat" cmpd="sng" algn="ctr">
                      <a:solidFill>
                        <a:schemeClr val="accent1"/>
                      </a:solidFill>
                      <a:prstDash val="solid"/>
                    </a:lnB>
                    <a:noFill/>
                  </a:tcPr>
                </a:tc>
                <a:extLst>
                  <a:ext uri="{0D108BD9-81ED-4DB2-BD59-A6C34878D82A}">
                    <a16:rowId xmlns:a16="http://schemas.microsoft.com/office/drawing/2014/main" val="2373079637"/>
                  </a:ext>
                </a:extLst>
              </a:tr>
              <a:tr h="491836">
                <a:tc>
                  <a:txBody>
                    <a:bodyPr/>
                    <a:lstStyle/>
                    <a:p>
                      <a:r>
                        <a:rPr lang="lt-LT" sz="1300" b="1" cap="none" spc="0" dirty="0">
                          <a:solidFill>
                            <a:schemeClr val="tx1"/>
                          </a:solidFill>
                          <a:effectLst/>
                        </a:rPr>
                        <a:t>Žvejybos ir akvakultūros produktų perdirbimas</a:t>
                      </a:r>
                      <a:endParaRPr lang="lt-LT" sz="1300" b="1" cap="none" spc="0" dirty="0">
                        <a:solidFill>
                          <a:schemeClr val="tx1"/>
                        </a:solidFill>
                        <a:effectLst/>
                        <a:latin typeface="Times New Roman" panose="02020603050405020304" pitchFamily="18" charset="0"/>
                        <a:ea typeface="Calibri" panose="020F0502020204030204" pitchFamily="34" charset="0"/>
                      </a:endParaRPr>
                    </a:p>
                  </a:txBody>
                  <a:tcPr marL="48824" marR="92533" marT="0" marB="0" anchor="b">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algn="ctr"/>
                      <a:r>
                        <a:rPr lang="lt-LT" sz="1600" b="1" cap="none" spc="0">
                          <a:solidFill>
                            <a:schemeClr val="tx1"/>
                          </a:solidFill>
                          <a:effectLst/>
                        </a:rPr>
                        <a:t>1</a:t>
                      </a:r>
                      <a:endParaRPr lang="lt-LT" sz="1600" b="1" cap="none" spc="0">
                        <a:solidFill>
                          <a:schemeClr val="tx1"/>
                        </a:solidFill>
                        <a:effectLst/>
                        <a:latin typeface="Times New Roman" panose="02020603050405020304" pitchFamily="18" charset="0"/>
                        <a:ea typeface="Calibri" panose="020F0502020204030204" pitchFamily="34" charset="0"/>
                      </a:endParaRPr>
                    </a:p>
                  </a:txBody>
                  <a:tcPr marL="48824" marR="92533" marT="0" marB="0" anchor="b">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tc>
                  <a:txBody>
                    <a:bodyPr/>
                    <a:lstStyle/>
                    <a:p>
                      <a:pPr algn="ctr"/>
                      <a:r>
                        <a:rPr lang="lt-LT" sz="1600" b="1" cap="none" spc="0" dirty="0">
                          <a:solidFill>
                            <a:schemeClr val="tx1"/>
                          </a:solidFill>
                          <a:effectLst/>
                        </a:rPr>
                        <a:t>0</a:t>
                      </a:r>
                      <a:endParaRPr lang="lt-LT" sz="1600" b="1" cap="none" spc="0" dirty="0">
                        <a:solidFill>
                          <a:schemeClr val="tx1"/>
                        </a:solidFill>
                        <a:effectLst/>
                        <a:latin typeface="Times New Roman" panose="02020603050405020304" pitchFamily="18" charset="0"/>
                        <a:ea typeface="Calibri" panose="020F0502020204030204" pitchFamily="34" charset="0"/>
                      </a:endParaRPr>
                    </a:p>
                  </a:txBody>
                  <a:tcPr marL="48824" marR="92533" marT="0" marB="0" anchor="b">
                    <a:lnL w="12700" cmpd="sng">
                      <a:noFill/>
                      <a:prstDash val="solid"/>
                    </a:lnL>
                    <a:lnR w="12700" cmpd="sng">
                      <a:noFill/>
                      <a:prstDash val="solid"/>
                    </a:lnR>
                    <a:lnT w="9525" cap="flat" cmpd="sng" algn="ctr">
                      <a:solidFill>
                        <a:schemeClr val="accent1"/>
                      </a:solidFill>
                      <a:prstDash val="solid"/>
                    </a:lnT>
                    <a:lnB w="12700" cmpd="sng">
                      <a:noFill/>
                      <a:prstDash val="solid"/>
                    </a:lnB>
                    <a:solidFill>
                      <a:schemeClr val="accent1">
                        <a:lumMod val="20000"/>
                        <a:lumOff val="80000"/>
                      </a:schemeClr>
                    </a:solidFill>
                  </a:tcPr>
                </a:tc>
                <a:extLst>
                  <a:ext uri="{0D108BD9-81ED-4DB2-BD59-A6C34878D82A}">
                    <a16:rowId xmlns:a16="http://schemas.microsoft.com/office/drawing/2014/main" val="1869355673"/>
                  </a:ext>
                </a:extLst>
              </a:tr>
              <a:tr h="268274">
                <a:tc>
                  <a:txBody>
                    <a:bodyPr/>
                    <a:lstStyle/>
                    <a:p>
                      <a:pPr algn="r"/>
                      <a:r>
                        <a:rPr lang="lt-LT" sz="1300" b="1" cap="none" spc="0" dirty="0">
                          <a:solidFill>
                            <a:schemeClr val="tx1"/>
                          </a:solidFill>
                          <a:effectLst/>
                        </a:rPr>
                        <a:t>Iš viso</a:t>
                      </a:r>
                      <a:endParaRPr lang="lt-LT" sz="1300" b="1" cap="none" spc="0" dirty="0">
                        <a:solidFill>
                          <a:schemeClr val="tx1"/>
                        </a:solidFill>
                        <a:effectLst/>
                        <a:latin typeface="Times New Roman" panose="02020603050405020304" pitchFamily="18" charset="0"/>
                        <a:ea typeface="Calibri" panose="020F0502020204030204" pitchFamily="34" charset="0"/>
                      </a:endParaRPr>
                    </a:p>
                  </a:txBody>
                  <a:tcPr marL="0" marR="92533" marT="0" marB="0" anchor="b">
                    <a:lnL w="12700" cmpd="sng">
                      <a:noFill/>
                      <a:prstDash val="solid"/>
                    </a:lnL>
                    <a:lnR w="12700" cmpd="sng">
                      <a:noFill/>
                      <a:prstDash val="solid"/>
                    </a:lnR>
                    <a:lnT w="12700" cmpd="sng">
                      <a:noFill/>
                      <a:prstDash val="solid"/>
                    </a:lnT>
                    <a:lnB w="12700" cmpd="sng">
                      <a:noFill/>
                      <a:prstDash val="solid"/>
                    </a:lnB>
                    <a:noFill/>
                  </a:tcPr>
                </a:tc>
                <a:tc>
                  <a:txBody>
                    <a:bodyPr/>
                    <a:lstStyle/>
                    <a:p>
                      <a:pPr algn="ctr"/>
                      <a:r>
                        <a:rPr lang="lt-LT" sz="1600" b="1" cap="none" spc="0">
                          <a:solidFill>
                            <a:schemeClr val="tx1"/>
                          </a:solidFill>
                          <a:effectLst/>
                        </a:rPr>
                        <a:t>429</a:t>
                      </a:r>
                      <a:endParaRPr lang="lt-LT" sz="1600" b="1" cap="none" spc="0">
                        <a:solidFill>
                          <a:schemeClr val="tx1"/>
                        </a:solidFill>
                        <a:effectLst/>
                        <a:latin typeface="Times New Roman" panose="02020603050405020304" pitchFamily="18" charset="0"/>
                        <a:ea typeface="Calibri" panose="020F0502020204030204" pitchFamily="34" charset="0"/>
                      </a:endParaRPr>
                    </a:p>
                  </a:txBody>
                  <a:tcPr marL="0" marR="92533" marT="0" marB="0" anchor="b">
                    <a:lnL w="12700" cmpd="sng">
                      <a:noFill/>
                      <a:prstDash val="solid"/>
                    </a:lnL>
                    <a:lnR w="12700" cmpd="sng">
                      <a:noFill/>
                      <a:prstDash val="solid"/>
                    </a:lnR>
                    <a:lnT w="12700" cmpd="sng">
                      <a:noFill/>
                      <a:prstDash val="solid"/>
                    </a:lnT>
                    <a:lnB w="12700" cmpd="sng">
                      <a:noFill/>
                      <a:prstDash val="solid"/>
                    </a:lnB>
                    <a:noFill/>
                  </a:tcPr>
                </a:tc>
                <a:tc>
                  <a:txBody>
                    <a:bodyPr/>
                    <a:lstStyle/>
                    <a:p>
                      <a:pPr algn="ctr"/>
                      <a:r>
                        <a:rPr lang="lt-LT" sz="1600" b="1" cap="none" spc="0" dirty="0">
                          <a:solidFill>
                            <a:schemeClr val="tx1"/>
                          </a:solidFill>
                          <a:effectLst/>
                        </a:rPr>
                        <a:t>1535</a:t>
                      </a:r>
                      <a:endParaRPr lang="lt-LT" sz="1600" b="1" cap="none" spc="0" dirty="0">
                        <a:solidFill>
                          <a:schemeClr val="tx1"/>
                        </a:solidFill>
                        <a:effectLst/>
                        <a:latin typeface="Times New Roman" panose="02020603050405020304" pitchFamily="18" charset="0"/>
                        <a:ea typeface="Calibri" panose="020F0502020204030204" pitchFamily="34" charset="0"/>
                      </a:endParaRPr>
                    </a:p>
                  </a:txBody>
                  <a:tcPr marL="0" marR="92533" marT="0" marB="0" anchor="b">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403988633"/>
                  </a:ext>
                </a:extLst>
              </a:tr>
            </a:tbl>
          </a:graphicData>
        </a:graphic>
      </p:graphicFrame>
      <p:sp>
        <p:nvSpPr>
          <p:cNvPr id="5" name="Skaidrės numerio vietos rezervavimo ženklas 4">
            <a:extLst>
              <a:ext uri="{FF2B5EF4-FFF2-40B4-BE49-F238E27FC236}">
                <a16:creationId xmlns:a16="http://schemas.microsoft.com/office/drawing/2014/main" id="{30F09FD5-3E09-41BC-A304-14D9D0B4B499}"/>
              </a:ext>
            </a:extLst>
          </p:cNvPr>
          <p:cNvSpPr>
            <a:spLocks noGrp="1"/>
          </p:cNvSpPr>
          <p:nvPr>
            <p:ph type="sldNum" sz="quarter" idx="12"/>
          </p:nvPr>
        </p:nvSpPr>
        <p:spPr/>
        <p:txBody>
          <a:bodyPr/>
          <a:lstStyle/>
          <a:p>
            <a:fld id="{FB25902A-3995-4E95-A93D-E468F5E03082}" type="slidenum">
              <a:rPr lang="lt-LT" smtClean="0"/>
              <a:t>6</a:t>
            </a:fld>
            <a:endParaRPr lang="lt-LT"/>
          </a:p>
        </p:txBody>
      </p:sp>
    </p:spTree>
    <p:extLst>
      <p:ext uri="{BB962C8B-B14F-4D97-AF65-F5344CB8AC3E}">
        <p14:creationId xmlns:p14="http://schemas.microsoft.com/office/powerpoint/2010/main" val="376911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urinio vietos rezervavimo ženklas 3">
            <a:extLst>
              <a:ext uri="{FF2B5EF4-FFF2-40B4-BE49-F238E27FC236}">
                <a16:creationId xmlns:a16="http://schemas.microsoft.com/office/drawing/2014/main" id="{C9AC4F36-9B26-4D0D-8ED7-CE42D0B92071}"/>
              </a:ext>
            </a:extLst>
          </p:cNvPr>
          <p:cNvGraphicFramePr>
            <a:graphicFrameLocks noGrp="1"/>
          </p:cNvGraphicFramePr>
          <p:nvPr>
            <p:ph idx="1"/>
            <p:extLst>
              <p:ext uri="{D42A27DB-BD31-4B8C-83A1-F6EECF244321}">
                <p14:modId xmlns:p14="http://schemas.microsoft.com/office/powerpoint/2010/main" val="468349071"/>
              </p:ext>
            </p:extLst>
          </p:nvPr>
        </p:nvGraphicFramePr>
        <p:xfrm>
          <a:off x="224641" y="1247775"/>
          <a:ext cx="11881634" cy="5326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Pavadinimas 7">
            <a:extLst>
              <a:ext uri="{FF2B5EF4-FFF2-40B4-BE49-F238E27FC236}">
                <a16:creationId xmlns:a16="http://schemas.microsoft.com/office/drawing/2014/main" id="{B14DA8C4-2B64-4B34-BF3F-9763084F5F5E}"/>
              </a:ext>
            </a:extLst>
          </p:cNvPr>
          <p:cNvSpPr>
            <a:spLocks noGrp="1"/>
          </p:cNvSpPr>
          <p:nvPr>
            <p:ph type="title"/>
          </p:nvPr>
        </p:nvSpPr>
        <p:spPr>
          <a:xfrm>
            <a:off x="224641" y="174626"/>
            <a:ext cx="11881633" cy="1073150"/>
          </a:xfrm>
        </p:spPr>
        <p:txBody>
          <a:bodyPr/>
          <a:lstStyle/>
          <a:p>
            <a:r>
              <a:rPr lang="lt-LT" b="1" dirty="0">
                <a:solidFill>
                  <a:schemeClr val="accent6">
                    <a:lumMod val="75000"/>
                  </a:schemeClr>
                </a:solidFill>
              </a:rPr>
              <a:t>Kūrėme geresnį gyvenimą kaime</a:t>
            </a:r>
          </a:p>
        </p:txBody>
      </p:sp>
      <p:sp>
        <p:nvSpPr>
          <p:cNvPr id="9" name="Skaidrės numerio vietos rezervavimo ženklas 8">
            <a:extLst>
              <a:ext uri="{FF2B5EF4-FFF2-40B4-BE49-F238E27FC236}">
                <a16:creationId xmlns:a16="http://schemas.microsoft.com/office/drawing/2014/main" id="{10961ADD-858D-4450-9958-670B0EDE8C74}"/>
              </a:ext>
            </a:extLst>
          </p:cNvPr>
          <p:cNvSpPr>
            <a:spLocks noGrp="1"/>
          </p:cNvSpPr>
          <p:nvPr>
            <p:ph type="sldNum" sz="quarter" idx="12"/>
          </p:nvPr>
        </p:nvSpPr>
        <p:spPr/>
        <p:txBody>
          <a:bodyPr/>
          <a:lstStyle/>
          <a:p>
            <a:fld id="{FB25902A-3995-4E95-A93D-E468F5E03082}" type="slidenum">
              <a:rPr lang="lt-LT" smtClean="0"/>
              <a:t>7</a:t>
            </a:fld>
            <a:endParaRPr lang="lt-LT"/>
          </a:p>
        </p:txBody>
      </p:sp>
    </p:spTree>
    <p:extLst>
      <p:ext uri="{BB962C8B-B14F-4D97-AF65-F5344CB8AC3E}">
        <p14:creationId xmlns:p14="http://schemas.microsoft.com/office/powerpoint/2010/main" val="3657993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descr="2022-ieji metai paskelbti Lietuvos jaunimo metais!">
            <a:extLst>
              <a:ext uri="{FF2B5EF4-FFF2-40B4-BE49-F238E27FC236}">
                <a16:creationId xmlns:a16="http://schemas.microsoft.com/office/drawing/2014/main" id="{D94C862E-A992-4FF1-B433-D16FFB8727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08" r="2" b="2"/>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5209A767-432D-4032-B770-032F65CA008A}"/>
              </a:ext>
            </a:extLst>
          </p:cNvPr>
          <p:cNvSpPr>
            <a:spLocks noGrp="1"/>
          </p:cNvSpPr>
          <p:nvPr>
            <p:ph type="title"/>
          </p:nvPr>
        </p:nvSpPr>
        <p:spPr>
          <a:xfrm>
            <a:off x="838200" y="365125"/>
            <a:ext cx="5562600" cy="881784"/>
          </a:xfrm>
        </p:spPr>
        <p:txBody>
          <a:bodyPr>
            <a:normAutofit/>
          </a:bodyPr>
          <a:lstStyle/>
          <a:p>
            <a:r>
              <a:rPr lang="lt-LT" sz="4000" b="1" dirty="0">
                <a:solidFill>
                  <a:schemeClr val="accent6">
                    <a:lumMod val="75000"/>
                  </a:schemeClr>
                </a:solidFill>
              </a:rPr>
              <a:t>Kūrėme ateitį</a:t>
            </a:r>
          </a:p>
        </p:txBody>
      </p:sp>
      <p:sp>
        <p:nvSpPr>
          <p:cNvPr id="3" name="Turinio vietos rezervavimo ženklas 2">
            <a:extLst>
              <a:ext uri="{FF2B5EF4-FFF2-40B4-BE49-F238E27FC236}">
                <a16:creationId xmlns:a16="http://schemas.microsoft.com/office/drawing/2014/main" id="{7328E183-D364-4820-9877-36263DF3EAD6}"/>
              </a:ext>
            </a:extLst>
          </p:cNvPr>
          <p:cNvSpPr>
            <a:spLocks noGrp="1"/>
          </p:cNvSpPr>
          <p:nvPr>
            <p:ph idx="1"/>
          </p:nvPr>
        </p:nvSpPr>
        <p:spPr>
          <a:xfrm>
            <a:off x="209550" y="1133475"/>
            <a:ext cx="5728112" cy="5043488"/>
          </a:xfrm>
        </p:spPr>
        <p:txBody>
          <a:bodyPr>
            <a:noAutofit/>
          </a:bodyPr>
          <a:lstStyle/>
          <a:p>
            <a:pPr marL="0" indent="0" algn="just">
              <a:buNone/>
            </a:pPr>
            <a:r>
              <a:rPr lang="lt-LT" sz="1800" dirty="0"/>
              <a:t>Investavome į jaunimą</a:t>
            </a:r>
          </a:p>
          <a:p>
            <a:pPr marL="0" indent="0" algn="just">
              <a:buNone/>
            </a:pPr>
            <a:r>
              <a:rPr lang="lt-LT" sz="1800" dirty="0"/>
              <a:t>Į VVG valdymą įtraukėme jaunus asmenis iki 40 metų.</a:t>
            </a:r>
          </a:p>
          <a:p>
            <a:pPr marL="0" indent="0" algn="just">
              <a:buNone/>
            </a:pPr>
            <a:r>
              <a:rPr lang="lt-LT" sz="1800" dirty="0"/>
              <a:t>Iš 500 savanorystės pagrindais įsitraukusių asmenų, apie 200 (40 proc.) yra jaunimas iki 29 m. </a:t>
            </a:r>
          </a:p>
          <a:p>
            <a:pPr marL="0" indent="0" algn="just">
              <a:buNone/>
            </a:pPr>
            <a:endParaRPr lang="lt-LT" sz="1800" dirty="0"/>
          </a:p>
          <a:p>
            <a:pPr marL="0" indent="0" algn="just">
              <a:buNone/>
            </a:pPr>
            <a:r>
              <a:rPr lang="lt-LT" sz="1800" dirty="0"/>
              <a:t>Kūrėme socialinį kapitalą* </a:t>
            </a:r>
          </a:p>
          <a:p>
            <a:pPr marL="0" indent="0" algn="just">
              <a:buNone/>
            </a:pPr>
            <a:r>
              <a:rPr lang="lt-LT" sz="1800" dirty="0"/>
              <a:t>Siekėme geresnio valdymo vietos lygmeniu*</a:t>
            </a:r>
          </a:p>
          <a:p>
            <a:pPr marL="0" indent="0" algn="just">
              <a:buNone/>
            </a:pPr>
            <a:r>
              <a:rPr lang="lt-LT" sz="1800" dirty="0"/>
              <a:t>Siekėme geresnių rezultatų ir poveikio*</a:t>
            </a:r>
          </a:p>
          <a:p>
            <a:pPr marL="0" indent="0" algn="just">
              <a:buNone/>
            </a:pPr>
            <a:r>
              <a:rPr lang="lt-LT" sz="1800" dirty="0"/>
              <a:t>„</a:t>
            </a:r>
            <a:r>
              <a:rPr lang="lt-LT" sz="1800" i="1" dirty="0"/>
              <a:t>LEADER metodas prisidėjo prie socialinio kapitalo didėjimo įvairiais aspektais. Daugiau nei pusė VVG narių sutinka (ir nemaža dalis iš dalies sutinka), kad LEADER metodo dėka daugiau vietos gyventojų, verslo ir pilietinės visuomenės organizacijų ryžosi įgyvendinti projektus; pagerėjo kaimo gyventojų požiūris į savo vietovės ateitį; padidėjo kaimo gyventojų įsitraukimas į visuomeninę, savanorišką veiklą bei išaugo vietos gyventojų gebėjimai ir įgūdžiai bei pasitikėjimas savo jėgomis sprendžiant vietos problemas“.</a:t>
            </a:r>
          </a:p>
          <a:p>
            <a:pPr marL="0" indent="0" algn="just">
              <a:buNone/>
            </a:pPr>
            <a:r>
              <a:rPr lang="lt-LT" sz="1200" i="1" dirty="0"/>
              <a:t>*2021 m. (ESTEP Lietuva) atlikto vertinimo duomenimis </a:t>
            </a:r>
          </a:p>
        </p:txBody>
      </p:sp>
      <p:sp>
        <p:nvSpPr>
          <p:cNvPr id="7" name="Skaidrės numerio vietos rezervavimo ženklas 6">
            <a:extLst>
              <a:ext uri="{FF2B5EF4-FFF2-40B4-BE49-F238E27FC236}">
                <a16:creationId xmlns:a16="http://schemas.microsoft.com/office/drawing/2014/main" id="{5B253472-143C-4E89-B2C2-775C361CC67E}"/>
              </a:ext>
            </a:extLst>
          </p:cNvPr>
          <p:cNvSpPr>
            <a:spLocks noGrp="1"/>
          </p:cNvSpPr>
          <p:nvPr>
            <p:ph type="sldNum" sz="quarter" idx="12"/>
          </p:nvPr>
        </p:nvSpPr>
        <p:spPr/>
        <p:txBody>
          <a:bodyPr/>
          <a:lstStyle/>
          <a:p>
            <a:fld id="{FB25902A-3995-4E95-A93D-E468F5E03082}" type="slidenum">
              <a:rPr lang="lt-LT" smtClean="0"/>
              <a:t>8</a:t>
            </a:fld>
            <a:endParaRPr lang="lt-LT"/>
          </a:p>
        </p:txBody>
      </p:sp>
    </p:spTree>
    <p:extLst>
      <p:ext uri="{BB962C8B-B14F-4D97-AF65-F5344CB8AC3E}">
        <p14:creationId xmlns:p14="http://schemas.microsoft.com/office/powerpoint/2010/main" val="3884477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aveikslėlis 5">
            <a:extLst>
              <a:ext uri="{FF2B5EF4-FFF2-40B4-BE49-F238E27FC236}">
                <a16:creationId xmlns:a16="http://schemas.microsoft.com/office/drawing/2014/main" id="{09FD47F1-B13B-4E81-A14D-12AA80310AEB}"/>
              </a:ext>
            </a:extLst>
          </p:cNvPr>
          <p:cNvPicPr>
            <a:picLocks noChangeAspect="1"/>
          </p:cNvPicPr>
          <p:nvPr/>
        </p:nvPicPr>
        <p:blipFill>
          <a:blip r:embed="rId4"/>
          <a:stretch>
            <a:fillRect/>
          </a:stretch>
        </p:blipFill>
        <p:spPr>
          <a:xfrm>
            <a:off x="4871796" y="2616063"/>
            <a:ext cx="2258068" cy="3028316"/>
          </a:xfrm>
          <a:prstGeom prst="rect">
            <a:avLst/>
          </a:prstGeom>
        </p:spPr>
      </p:pic>
      <p:pic>
        <p:nvPicPr>
          <p:cNvPr id="2" name="Paveikslėlis 1">
            <a:extLst>
              <a:ext uri="{FF2B5EF4-FFF2-40B4-BE49-F238E27FC236}">
                <a16:creationId xmlns:a16="http://schemas.microsoft.com/office/drawing/2014/main" id="{78C47FCF-601E-476E-A21A-C9319B771DC9}"/>
              </a:ext>
            </a:extLst>
          </p:cNvPr>
          <p:cNvPicPr>
            <a:picLocks noChangeAspect="1"/>
          </p:cNvPicPr>
          <p:nvPr/>
        </p:nvPicPr>
        <p:blipFill>
          <a:blip r:embed="rId5"/>
          <a:stretch>
            <a:fillRect/>
          </a:stretch>
        </p:blipFill>
        <p:spPr>
          <a:xfrm>
            <a:off x="2900145" y="3347967"/>
            <a:ext cx="1894507" cy="1894507"/>
          </a:xfrm>
          <a:prstGeom prst="rect">
            <a:avLst/>
          </a:prstGeom>
        </p:spPr>
      </p:pic>
      <p:sp>
        <p:nvSpPr>
          <p:cNvPr id="24" name="Rodyklė dešinėn 23">
            <a:extLst>
              <a:ext uri="{FF2B5EF4-FFF2-40B4-BE49-F238E27FC236}">
                <a16:creationId xmlns:a16="http://schemas.microsoft.com/office/drawing/2014/main" id="{E37211A6-3AB6-495F-A616-855D3C4EF651}"/>
              </a:ext>
            </a:extLst>
          </p:cNvPr>
          <p:cNvSpPr/>
          <p:nvPr/>
        </p:nvSpPr>
        <p:spPr>
          <a:xfrm>
            <a:off x="152617" y="2005488"/>
            <a:ext cx="11886766" cy="481576"/>
          </a:xfrm>
          <a:prstGeom prst="rightArrow">
            <a:avLst>
              <a:gd name="adj1" fmla="val 56270"/>
              <a:gd name="adj2" fmla="val 50000"/>
            </a:avLst>
          </a:prstGeom>
          <a:solidFill>
            <a:schemeClr val="tx2">
              <a:lumMod val="40000"/>
              <a:lumOff val="60000"/>
            </a:schemeClr>
          </a:solidFill>
          <a:ln>
            <a:solidFill>
              <a:srgbClr val="92D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a:p>
        </p:txBody>
      </p:sp>
      <p:sp>
        <p:nvSpPr>
          <p:cNvPr id="4115" name="Stačiakampis 37">
            <a:extLst>
              <a:ext uri="{FF2B5EF4-FFF2-40B4-BE49-F238E27FC236}">
                <a16:creationId xmlns:a16="http://schemas.microsoft.com/office/drawing/2014/main" id="{884175F1-DE67-412C-BB33-22D4E7A870F5}"/>
              </a:ext>
            </a:extLst>
          </p:cNvPr>
          <p:cNvSpPr>
            <a:spLocks noChangeArrowheads="1"/>
          </p:cNvSpPr>
          <p:nvPr/>
        </p:nvSpPr>
        <p:spPr bwMode="auto">
          <a:xfrm>
            <a:off x="2384983" y="295468"/>
            <a:ext cx="619125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lt-LT" altLang="lt-LT" sz="2600" b="1" i="1" dirty="0">
                <a:solidFill>
                  <a:schemeClr val="bg1">
                    <a:lumMod val="50000"/>
                  </a:schemeClr>
                </a:solidFill>
                <a:latin typeface="Times New Roman" panose="02020603050405020304" pitchFamily="18" charset="0"/>
                <a:cs typeface="Times New Roman" panose="02020603050405020304" pitchFamily="18" charset="0"/>
              </a:rPr>
              <a:t>LEADER </a:t>
            </a:r>
            <a:r>
              <a:rPr lang="lt-LT" altLang="lt-LT" sz="2600" b="1" dirty="0">
                <a:solidFill>
                  <a:schemeClr val="bg1">
                    <a:lumMod val="50000"/>
                  </a:schemeClr>
                </a:solidFill>
                <a:latin typeface="Times New Roman" panose="02020603050405020304" pitchFamily="18" charset="0"/>
                <a:cs typeface="Times New Roman" panose="02020603050405020304" pitchFamily="18" charset="0"/>
              </a:rPr>
              <a:t>„INFEKCIJA“</a:t>
            </a:r>
          </a:p>
        </p:txBody>
      </p:sp>
      <p:pic>
        <p:nvPicPr>
          <p:cNvPr id="5" name="Paveikslėlis 4">
            <a:extLst>
              <a:ext uri="{FF2B5EF4-FFF2-40B4-BE49-F238E27FC236}">
                <a16:creationId xmlns:a16="http://schemas.microsoft.com/office/drawing/2014/main" id="{F0B4B769-31E6-4309-BFA1-5A9960889D41}"/>
              </a:ext>
            </a:extLst>
          </p:cNvPr>
          <p:cNvPicPr>
            <a:picLocks noChangeAspect="1"/>
          </p:cNvPicPr>
          <p:nvPr/>
        </p:nvPicPr>
        <p:blipFill>
          <a:blip r:embed="rId6"/>
          <a:stretch>
            <a:fillRect/>
          </a:stretch>
        </p:blipFill>
        <p:spPr>
          <a:xfrm>
            <a:off x="1851079" y="4044953"/>
            <a:ext cx="1049066" cy="1197521"/>
          </a:xfrm>
          <a:prstGeom prst="rect">
            <a:avLst/>
          </a:prstGeom>
        </p:spPr>
      </p:pic>
      <p:sp>
        <p:nvSpPr>
          <p:cNvPr id="4" name="Skaidrės numerio vietos rezervavimo ženklas 3">
            <a:extLst>
              <a:ext uri="{FF2B5EF4-FFF2-40B4-BE49-F238E27FC236}">
                <a16:creationId xmlns:a16="http://schemas.microsoft.com/office/drawing/2014/main" id="{BEDB2FC6-5A36-46D5-82AE-8E12E387FBB0}"/>
              </a:ext>
            </a:extLst>
          </p:cNvPr>
          <p:cNvSpPr>
            <a:spLocks noGrp="1"/>
          </p:cNvSpPr>
          <p:nvPr>
            <p:ph type="sldNum" sz="quarter" idx="12"/>
          </p:nvPr>
        </p:nvSpPr>
        <p:spPr/>
        <p:txBody>
          <a:bodyPr/>
          <a:lstStyle/>
          <a:p>
            <a:fld id="{15817FCA-FE34-4B9F-87FF-A360E26CDD7D}" type="slidenum">
              <a:rPr lang="en-US" altLang="lt-LT" smtClean="0"/>
              <a:pPr/>
              <a:t>9</a:t>
            </a:fld>
            <a:endParaRPr lang="en-US" altLang="lt-LT"/>
          </a:p>
        </p:txBody>
      </p:sp>
      <p:grpSp>
        <p:nvGrpSpPr>
          <p:cNvPr id="10" name="Grupė 9">
            <a:extLst>
              <a:ext uri="{FF2B5EF4-FFF2-40B4-BE49-F238E27FC236}">
                <a16:creationId xmlns:a16="http://schemas.microsoft.com/office/drawing/2014/main" id="{AC43BF94-BAD9-48D1-B10A-4AC3BAB79365}"/>
              </a:ext>
            </a:extLst>
          </p:cNvPr>
          <p:cNvGrpSpPr/>
          <p:nvPr/>
        </p:nvGrpSpPr>
        <p:grpSpPr>
          <a:xfrm rot="1324792">
            <a:off x="316290" y="-625631"/>
            <a:ext cx="11171803" cy="4595205"/>
            <a:chOff x="268991" y="291461"/>
            <a:chExt cx="11389107" cy="4560256"/>
          </a:xfrm>
        </p:grpSpPr>
        <p:sp>
          <p:nvSpPr>
            <p:cNvPr id="4100" name="TextBox 17">
              <a:extLst>
                <a:ext uri="{FF2B5EF4-FFF2-40B4-BE49-F238E27FC236}">
                  <a16:creationId xmlns:a16="http://schemas.microsoft.com/office/drawing/2014/main" id="{0530620C-40F1-417E-8714-8BE4FDAB9A9E}"/>
                </a:ext>
              </a:extLst>
            </p:cNvPr>
            <p:cNvSpPr txBox="1">
              <a:spLocks noChangeArrowheads="1"/>
            </p:cNvSpPr>
            <p:nvPr/>
          </p:nvSpPr>
          <p:spPr bwMode="auto">
            <a:xfrm rot="20343258">
              <a:off x="268991" y="4002673"/>
              <a:ext cx="12536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lt-LT" altLang="lt-LT" sz="1000" b="1" i="1" dirty="0"/>
                <a:t>LEADER </a:t>
              </a:r>
              <a:r>
                <a:rPr lang="lt-LT" altLang="lt-LT" sz="1000" b="1" dirty="0"/>
                <a:t>I</a:t>
              </a:r>
            </a:p>
            <a:p>
              <a:pPr algn="ctr" eaLnBrk="1" hangingPunct="1"/>
              <a:r>
                <a:rPr lang="lt-LT" altLang="lt-LT" sz="1000" b="1" dirty="0">
                  <a:latin typeface="Times New Roman" panose="02020603050405020304" pitchFamily="18" charset="0"/>
                  <a:cs typeface="Times New Roman" panose="02020603050405020304" pitchFamily="18" charset="0"/>
                </a:rPr>
                <a:t>1991-1993</a:t>
              </a:r>
            </a:p>
          </p:txBody>
        </p:sp>
        <p:sp>
          <p:nvSpPr>
            <p:cNvPr id="4101" name="TextBox 18">
              <a:extLst>
                <a:ext uri="{FF2B5EF4-FFF2-40B4-BE49-F238E27FC236}">
                  <a16:creationId xmlns:a16="http://schemas.microsoft.com/office/drawing/2014/main" id="{AB50E2AE-65B3-4E57-96C2-A9FF741CC6CC}"/>
                </a:ext>
              </a:extLst>
            </p:cNvPr>
            <p:cNvSpPr txBox="1">
              <a:spLocks noChangeArrowheads="1"/>
            </p:cNvSpPr>
            <p:nvPr/>
          </p:nvSpPr>
          <p:spPr bwMode="auto">
            <a:xfrm rot="20305183">
              <a:off x="1399111" y="3534778"/>
              <a:ext cx="9300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lt-LT" altLang="lt-LT" sz="1200" b="1" i="1" dirty="0">
                  <a:latin typeface="Times New Roman" panose="02020603050405020304" pitchFamily="18" charset="0"/>
                  <a:cs typeface="Times New Roman" panose="02020603050405020304" pitchFamily="18" charset="0"/>
                </a:rPr>
                <a:t>LEADER</a:t>
              </a:r>
              <a:r>
                <a:rPr lang="lt-LT" altLang="lt-LT" sz="1200" b="1" dirty="0"/>
                <a:t> II</a:t>
              </a:r>
            </a:p>
            <a:p>
              <a:pPr algn="ctr" eaLnBrk="1" hangingPunct="1"/>
              <a:r>
                <a:rPr lang="lt-LT" altLang="lt-LT" sz="1200" b="1" dirty="0"/>
                <a:t>1994-2000</a:t>
              </a:r>
            </a:p>
          </p:txBody>
        </p:sp>
        <p:sp>
          <p:nvSpPr>
            <p:cNvPr id="4102" name="TextBox 19">
              <a:extLst>
                <a:ext uri="{FF2B5EF4-FFF2-40B4-BE49-F238E27FC236}">
                  <a16:creationId xmlns:a16="http://schemas.microsoft.com/office/drawing/2014/main" id="{55D3C2DA-9CD6-4189-969F-D7A2D8DDE0D0}"/>
                </a:ext>
              </a:extLst>
            </p:cNvPr>
            <p:cNvSpPr txBox="1">
              <a:spLocks noChangeArrowheads="1"/>
            </p:cNvSpPr>
            <p:nvPr/>
          </p:nvSpPr>
          <p:spPr bwMode="auto">
            <a:xfrm rot="20385830">
              <a:off x="2168245" y="3038013"/>
              <a:ext cx="1441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lt-LT" altLang="lt-LT" sz="1400" b="1" i="1" dirty="0">
                  <a:latin typeface="Times New Roman" panose="02020603050405020304" pitchFamily="18" charset="0"/>
                  <a:cs typeface="Times New Roman" panose="02020603050405020304" pitchFamily="18" charset="0"/>
                </a:rPr>
                <a:t>LEADER</a:t>
              </a:r>
              <a:r>
                <a:rPr lang="lt-LT" altLang="lt-LT" sz="1400" b="1" dirty="0"/>
                <a:t> +</a:t>
              </a:r>
            </a:p>
            <a:p>
              <a:pPr algn="ctr" eaLnBrk="1" hangingPunct="1"/>
              <a:r>
                <a:rPr lang="lt-LT" altLang="lt-LT" sz="1400" b="1" dirty="0"/>
                <a:t>2000–2006</a:t>
              </a:r>
            </a:p>
          </p:txBody>
        </p:sp>
        <p:sp>
          <p:nvSpPr>
            <p:cNvPr id="4113" name="TextBox 34">
              <a:extLst>
                <a:ext uri="{FF2B5EF4-FFF2-40B4-BE49-F238E27FC236}">
                  <a16:creationId xmlns:a16="http://schemas.microsoft.com/office/drawing/2014/main" id="{65750E10-98DD-4254-ACFC-12344BFDEA2E}"/>
                </a:ext>
              </a:extLst>
            </p:cNvPr>
            <p:cNvSpPr txBox="1">
              <a:spLocks noChangeArrowheads="1"/>
            </p:cNvSpPr>
            <p:nvPr/>
          </p:nvSpPr>
          <p:spPr bwMode="auto">
            <a:xfrm rot="20302920">
              <a:off x="3439395" y="2405537"/>
              <a:ext cx="20367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lt-LT" altLang="lt-LT" sz="1600" b="1" i="1" dirty="0"/>
                <a:t>LEADER</a:t>
              </a:r>
              <a:r>
                <a:rPr lang="lt-LT" altLang="lt-LT" sz="1600" b="1" dirty="0"/>
                <a:t>  metodas</a:t>
              </a:r>
            </a:p>
            <a:p>
              <a:pPr algn="ctr" eaLnBrk="1" hangingPunct="1"/>
              <a:r>
                <a:rPr lang="lt-LT" altLang="lt-LT" sz="1600" b="1" dirty="0">
                  <a:latin typeface="Times New Roman" panose="02020603050405020304" pitchFamily="18" charset="0"/>
                  <a:cs typeface="Times New Roman" panose="02020603050405020304" pitchFamily="18" charset="0"/>
                </a:rPr>
                <a:t>2007–2013</a:t>
              </a:r>
            </a:p>
          </p:txBody>
        </p:sp>
        <p:sp>
          <p:nvSpPr>
            <p:cNvPr id="4114" name="TextBox 35">
              <a:extLst>
                <a:ext uri="{FF2B5EF4-FFF2-40B4-BE49-F238E27FC236}">
                  <a16:creationId xmlns:a16="http://schemas.microsoft.com/office/drawing/2014/main" id="{606DABBF-5E75-4D24-91C3-7DAB888841D2}"/>
                </a:ext>
              </a:extLst>
            </p:cNvPr>
            <p:cNvSpPr txBox="1">
              <a:spLocks noChangeArrowheads="1"/>
            </p:cNvSpPr>
            <p:nvPr/>
          </p:nvSpPr>
          <p:spPr bwMode="auto">
            <a:xfrm rot="20339195">
              <a:off x="5311084" y="1421532"/>
              <a:ext cx="256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lt-LT" altLang="lt-LT" b="1" i="1" dirty="0"/>
                <a:t>LEADER/ </a:t>
              </a:r>
              <a:r>
                <a:rPr lang="lt-LT" altLang="lt-LT" b="1" dirty="0"/>
                <a:t>BIVP </a:t>
              </a:r>
            </a:p>
            <a:p>
              <a:pPr algn="ctr" eaLnBrk="1" hangingPunct="1"/>
              <a:r>
                <a:rPr lang="lt-LT" altLang="lt-LT" b="1" dirty="0">
                  <a:latin typeface="Times New Roman" panose="02020603050405020304" pitchFamily="18" charset="0"/>
                  <a:cs typeface="Times New Roman" panose="02020603050405020304" pitchFamily="18" charset="0"/>
                </a:rPr>
                <a:t>2014–2020 + 2021–2022</a:t>
              </a:r>
            </a:p>
          </p:txBody>
        </p:sp>
        <p:sp>
          <p:nvSpPr>
            <p:cNvPr id="4117" name="TextBox 39">
              <a:extLst>
                <a:ext uri="{FF2B5EF4-FFF2-40B4-BE49-F238E27FC236}">
                  <a16:creationId xmlns:a16="http://schemas.microsoft.com/office/drawing/2014/main" id="{73B6A403-5806-4CB6-8C32-5FF7E4FDA29A}"/>
                </a:ext>
              </a:extLst>
            </p:cNvPr>
            <p:cNvSpPr txBox="1">
              <a:spLocks noChangeArrowheads="1"/>
            </p:cNvSpPr>
            <p:nvPr/>
          </p:nvSpPr>
          <p:spPr bwMode="auto">
            <a:xfrm rot="20294627">
              <a:off x="667910" y="4390052"/>
              <a:ext cx="986753" cy="461665"/>
            </a:xfrm>
            <a:prstGeom prst="rect">
              <a:avLst/>
            </a:prstGeom>
            <a:solidFill>
              <a:srgbClr val="D2ECB6"/>
            </a:solidFill>
            <a:ln w="9525">
              <a:solidFill>
                <a:schemeClr val="tx1"/>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lt-LT" altLang="lt-LT" sz="1200" b="1" dirty="0">
                  <a:latin typeface="Times New Roman" panose="02020603050405020304" pitchFamily="18" charset="0"/>
                  <a:cs typeface="Times New Roman" panose="02020603050405020304" pitchFamily="18" charset="0"/>
                </a:rPr>
                <a:t>KAIMO VIETOVĖS </a:t>
              </a:r>
            </a:p>
          </p:txBody>
        </p:sp>
        <p:sp>
          <p:nvSpPr>
            <p:cNvPr id="4118" name="TextBox 40">
              <a:extLst>
                <a:ext uri="{FF2B5EF4-FFF2-40B4-BE49-F238E27FC236}">
                  <a16:creationId xmlns:a16="http://schemas.microsoft.com/office/drawing/2014/main" id="{D846E4A5-3379-4B99-B42E-D05310A2203B}"/>
                </a:ext>
              </a:extLst>
            </p:cNvPr>
            <p:cNvSpPr txBox="1">
              <a:spLocks noChangeArrowheads="1"/>
            </p:cNvSpPr>
            <p:nvPr/>
          </p:nvSpPr>
          <p:spPr bwMode="auto">
            <a:xfrm rot="20294627">
              <a:off x="3638746" y="2922491"/>
              <a:ext cx="2425887" cy="459258"/>
            </a:xfrm>
            <a:prstGeom prst="rect">
              <a:avLst/>
            </a:prstGeom>
            <a:solidFill>
              <a:srgbClr val="D2ECB6"/>
            </a:solidFill>
            <a:ln w="9525">
              <a:solidFill>
                <a:schemeClr val="tx1"/>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lt-LT" altLang="lt-LT" sz="1200" b="1" dirty="0">
                  <a:latin typeface="Times New Roman" panose="02020603050405020304" pitchFamily="18" charset="0"/>
                  <a:cs typeface="Times New Roman" panose="02020603050405020304" pitchFamily="18" charset="0"/>
                </a:rPr>
                <a:t>KAIMO VIETOVĖS  </a:t>
              </a:r>
            </a:p>
            <a:p>
              <a:pPr algn="ctr" eaLnBrk="1" hangingPunct="1"/>
              <a:r>
                <a:rPr lang="lt-LT" altLang="lt-LT" sz="1200" b="1" dirty="0">
                  <a:latin typeface="Times New Roman" panose="02020603050405020304" pitchFamily="18" charset="0"/>
                  <a:cs typeface="Times New Roman" panose="02020603050405020304" pitchFamily="18" charset="0"/>
                </a:rPr>
                <a:t>ŽUVININKYSTĖS REGIONAI </a:t>
              </a:r>
            </a:p>
          </p:txBody>
        </p:sp>
        <p:sp>
          <p:nvSpPr>
            <p:cNvPr id="4119" name="TextBox 41">
              <a:extLst>
                <a:ext uri="{FF2B5EF4-FFF2-40B4-BE49-F238E27FC236}">
                  <a16:creationId xmlns:a16="http://schemas.microsoft.com/office/drawing/2014/main" id="{0B3290A6-462F-42E2-B0C6-ED66DDDC2243}"/>
                </a:ext>
              </a:extLst>
            </p:cNvPr>
            <p:cNvSpPr txBox="1">
              <a:spLocks noChangeArrowheads="1"/>
            </p:cNvSpPr>
            <p:nvPr/>
          </p:nvSpPr>
          <p:spPr bwMode="auto">
            <a:xfrm rot="20294627">
              <a:off x="5968913" y="2041355"/>
              <a:ext cx="2327722" cy="461665"/>
            </a:xfrm>
            <a:prstGeom prst="rect">
              <a:avLst/>
            </a:prstGeom>
            <a:solidFill>
              <a:srgbClr val="D2ECB6"/>
            </a:solidFill>
            <a:ln w="9525">
              <a:solidFill>
                <a:schemeClr val="tx1"/>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lt-LT" altLang="lt-LT" sz="1200" b="1" dirty="0">
                  <a:latin typeface="Times New Roman" panose="02020603050405020304" pitchFamily="18" charset="0"/>
                  <a:cs typeface="Times New Roman" panose="02020603050405020304" pitchFamily="18" charset="0"/>
                </a:rPr>
                <a:t>KAIMO</a:t>
              </a:r>
              <a:r>
                <a:rPr lang="lt-LT" altLang="lt-LT" sz="1200" b="1" dirty="0"/>
                <a:t> VIETOVĖS + </a:t>
              </a:r>
            </a:p>
            <a:p>
              <a:pPr algn="ctr" eaLnBrk="1" hangingPunct="1"/>
              <a:r>
                <a:rPr lang="lt-LT" altLang="lt-LT" sz="1200" b="1" dirty="0"/>
                <a:t>ŽUVININKYSTĖS REGIONAI </a:t>
              </a:r>
            </a:p>
          </p:txBody>
        </p:sp>
        <p:sp>
          <p:nvSpPr>
            <p:cNvPr id="18" name="TextBox 41">
              <a:extLst>
                <a:ext uri="{FF2B5EF4-FFF2-40B4-BE49-F238E27FC236}">
                  <a16:creationId xmlns:a16="http://schemas.microsoft.com/office/drawing/2014/main" id="{B15D20FC-0575-49CD-98B5-9A8493B6F498}"/>
                </a:ext>
              </a:extLst>
            </p:cNvPr>
            <p:cNvSpPr txBox="1">
              <a:spLocks noChangeArrowheads="1"/>
            </p:cNvSpPr>
            <p:nvPr/>
          </p:nvSpPr>
          <p:spPr bwMode="auto">
            <a:xfrm rot="20294627">
              <a:off x="9902782" y="603499"/>
              <a:ext cx="1755316" cy="459258"/>
            </a:xfrm>
            <a:prstGeom prst="rect">
              <a:avLst/>
            </a:prstGeom>
            <a:solidFill>
              <a:srgbClr val="D2ECB6"/>
            </a:solidFill>
            <a:ln w="9525">
              <a:solidFill>
                <a:schemeClr val="tx1"/>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lt-LT" altLang="lt-LT" sz="1200" b="1" dirty="0">
                  <a:latin typeface="Times New Roman" panose="02020603050405020304" pitchFamily="18" charset="0"/>
                  <a:cs typeface="Times New Roman" panose="02020603050405020304" pitchFamily="18" charset="0"/>
                </a:rPr>
                <a:t>KAIMO VIETOVĖS + SUMANŪS KAIMAI</a:t>
              </a:r>
            </a:p>
          </p:txBody>
        </p:sp>
        <p:sp>
          <p:nvSpPr>
            <p:cNvPr id="19" name="TextBox 35">
              <a:extLst>
                <a:ext uri="{FF2B5EF4-FFF2-40B4-BE49-F238E27FC236}">
                  <a16:creationId xmlns:a16="http://schemas.microsoft.com/office/drawing/2014/main" id="{BD57C1A1-C293-4605-98E4-961CF48B8169}"/>
                </a:ext>
              </a:extLst>
            </p:cNvPr>
            <p:cNvSpPr txBox="1">
              <a:spLocks noChangeArrowheads="1"/>
            </p:cNvSpPr>
            <p:nvPr/>
          </p:nvSpPr>
          <p:spPr bwMode="auto">
            <a:xfrm rot="20339195">
              <a:off x="9388552" y="291461"/>
              <a:ext cx="12163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lt-LT" altLang="lt-LT" sz="1400" b="1" dirty="0"/>
                <a:t>BIVP </a:t>
              </a:r>
            </a:p>
            <a:p>
              <a:pPr algn="ctr" eaLnBrk="1" hangingPunct="1"/>
              <a:r>
                <a:rPr lang="lt-LT" altLang="lt-LT" sz="1400" b="1" dirty="0">
                  <a:latin typeface="Times New Roman" panose="02020603050405020304" pitchFamily="18" charset="0"/>
                  <a:cs typeface="Times New Roman" panose="02020603050405020304" pitchFamily="18" charset="0"/>
                </a:rPr>
                <a:t>2023–2027</a:t>
              </a:r>
            </a:p>
          </p:txBody>
        </p:sp>
        <p:sp>
          <p:nvSpPr>
            <p:cNvPr id="20" name="TextBox 39">
              <a:extLst>
                <a:ext uri="{FF2B5EF4-FFF2-40B4-BE49-F238E27FC236}">
                  <a16:creationId xmlns:a16="http://schemas.microsoft.com/office/drawing/2014/main" id="{5B8F80F9-8429-4FF3-B3B9-CBE9EF0BC109}"/>
                </a:ext>
              </a:extLst>
            </p:cNvPr>
            <p:cNvSpPr txBox="1">
              <a:spLocks noChangeArrowheads="1"/>
            </p:cNvSpPr>
            <p:nvPr/>
          </p:nvSpPr>
          <p:spPr bwMode="auto">
            <a:xfrm rot="20294627">
              <a:off x="1635705" y="3987795"/>
              <a:ext cx="1038829" cy="461665"/>
            </a:xfrm>
            <a:prstGeom prst="rect">
              <a:avLst/>
            </a:prstGeom>
            <a:solidFill>
              <a:srgbClr val="D2ECB6"/>
            </a:solidFill>
            <a:ln w="9525">
              <a:solidFill>
                <a:schemeClr val="tx1"/>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lt-LT" altLang="lt-LT" sz="1200" b="1" dirty="0">
                  <a:latin typeface="Times New Roman" panose="02020603050405020304" pitchFamily="18" charset="0"/>
                  <a:cs typeface="Times New Roman" panose="02020603050405020304" pitchFamily="18" charset="0"/>
                </a:rPr>
                <a:t>KAIMO VIETOVĖS </a:t>
              </a:r>
            </a:p>
          </p:txBody>
        </p:sp>
        <p:sp>
          <p:nvSpPr>
            <p:cNvPr id="21" name="TextBox 39">
              <a:extLst>
                <a:ext uri="{FF2B5EF4-FFF2-40B4-BE49-F238E27FC236}">
                  <a16:creationId xmlns:a16="http://schemas.microsoft.com/office/drawing/2014/main" id="{FE4BC040-839D-44A5-92F6-00722E3B8E6E}"/>
                </a:ext>
              </a:extLst>
            </p:cNvPr>
            <p:cNvSpPr txBox="1">
              <a:spLocks noChangeArrowheads="1"/>
            </p:cNvSpPr>
            <p:nvPr/>
          </p:nvSpPr>
          <p:spPr bwMode="auto">
            <a:xfrm rot="20294627">
              <a:off x="2660457" y="3581844"/>
              <a:ext cx="1043387" cy="461665"/>
            </a:xfrm>
            <a:prstGeom prst="rect">
              <a:avLst/>
            </a:prstGeom>
            <a:solidFill>
              <a:srgbClr val="D2ECB6"/>
            </a:solidFill>
            <a:ln w="9525">
              <a:solidFill>
                <a:schemeClr val="tx1"/>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lt-LT" altLang="lt-LT" sz="1200" b="1" dirty="0">
                  <a:latin typeface="Times New Roman" panose="02020603050405020304" pitchFamily="18" charset="0"/>
                  <a:cs typeface="Times New Roman" panose="02020603050405020304" pitchFamily="18" charset="0"/>
                </a:rPr>
                <a:t>KAIMO VIETOVĖS </a:t>
              </a:r>
            </a:p>
          </p:txBody>
        </p:sp>
        <p:sp>
          <p:nvSpPr>
            <p:cNvPr id="22" name="TextBox 41">
              <a:extLst>
                <a:ext uri="{FF2B5EF4-FFF2-40B4-BE49-F238E27FC236}">
                  <a16:creationId xmlns:a16="http://schemas.microsoft.com/office/drawing/2014/main" id="{03DA49A9-FCE1-4CD4-9704-7B680684604C}"/>
                </a:ext>
              </a:extLst>
            </p:cNvPr>
            <p:cNvSpPr txBox="1">
              <a:spLocks noChangeArrowheads="1"/>
            </p:cNvSpPr>
            <p:nvPr/>
          </p:nvSpPr>
          <p:spPr bwMode="auto">
            <a:xfrm rot="20294627">
              <a:off x="8198708" y="1270963"/>
              <a:ext cx="1773492" cy="461665"/>
            </a:xfrm>
            <a:prstGeom prst="rect">
              <a:avLst/>
            </a:prstGeom>
            <a:solidFill>
              <a:srgbClr val="D2ECB6"/>
            </a:solidFill>
            <a:ln w="9525">
              <a:solidFill>
                <a:schemeClr val="tx1"/>
              </a:solidFill>
              <a:miter lim="800000"/>
              <a:headEnd/>
              <a:tailEnd/>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lt-LT" altLang="lt-LT" sz="1200" b="1" dirty="0">
                  <a:latin typeface="Times New Roman" panose="02020603050405020304" pitchFamily="18" charset="0"/>
                  <a:cs typeface="Times New Roman" panose="02020603050405020304" pitchFamily="18" charset="0"/>
                </a:rPr>
                <a:t>KAIMO VIETOVĖS + SUMANŪS KAIMAI</a:t>
              </a:r>
              <a:endParaRPr lang="lt-LT" altLang="lt-LT" sz="1200" b="1" dirty="0"/>
            </a:p>
          </p:txBody>
        </p:sp>
        <p:sp>
          <p:nvSpPr>
            <p:cNvPr id="23" name="TextBox 35">
              <a:extLst>
                <a:ext uri="{FF2B5EF4-FFF2-40B4-BE49-F238E27FC236}">
                  <a16:creationId xmlns:a16="http://schemas.microsoft.com/office/drawing/2014/main" id="{DDB45605-0D98-464E-8C81-CA6BA6372EE3}"/>
                </a:ext>
              </a:extLst>
            </p:cNvPr>
            <p:cNvSpPr txBox="1">
              <a:spLocks noChangeArrowheads="1"/>
            </p:cNvSpPr>
            <p:nvPr/>
          </p:nvSpPr>
          <p:spPr bwMode="auto">
            <a:xfrm rot="20339195">
              <a:off x="7654207" y="733879"/>
              <a:ext cx="18377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lt-LT" altLang="lt-LT" b="1" i="1" dirty="0"/>
                <a:t>LEADER/ </a:t>
              </a:r>
              <a:r>
                <a:rPr lang="lt-LT" altLang="lt-LT" b="1" dirty="0"/>
                <a:t>BIVP</a:t>
              </a:r>
              <a:r>
                <a:rPr lang="lt-LT" altLang="lt-LT" b="1" dirty="0">
                  <a:latin typeface="Times New Roman" panose="02020603050405020304" pitchFamily="18" charset="0"/>
                  <a:cs typeface="Times New Roman" panose="02020603050405020304" pitchFamily="18" charset="0"/>
                </a:rPr>
                <a:t> </a:t>
              </a:r>
            </a:p>
            <a:p>
              <a:pPr algn="ctr" eaLnBrk="1" hangingPunct="1"/>
              <a:r>
                <a:rPr lang="lt-LT" altLang="lt-LT" b="1" dirty="0">
                  <a:latin typeface="Times New Roman" panose="02020603050405020304" pitchFamily="18" charset="0"/>
                  <a:cs typeface="Times New Roman" panose="02020603050405020304" pitchFamily="18" charset="0"/>
                </a:rPr>
                <a:t>+ 2021–2022</a:t>
              </a:r>
            </a:p>
          </p:txBody>
        </p:sp>
      </p:grpSp>
      <p:pic>
        <p:nvPicPr>
          <p:cNvPr id="9" name="Internetinė medija 8" title="Green Deal Proposal">
            <a:hlinkClick r:id="" action="ppaction://media"/>
            <a:extLst>
              <a:ext uri="{FF2B5EF4-FFF2-40B4-BE49-F238E27FC236}">
                <a16:creationId xmlns:a16="http://schemas.microsoft.com/office/drawing/2014/main" id="{005CBFF5-6083-404D-8D26-35B8F85D91C3}"/>
              </a:ext>
            </a:extLst>
          </p:cNvPr>
          <p:cNvPicPr>
            <a:picLocks noRot="1" noChangeAspect="1"/>
          </p:cNvPicPr>
          <p:nvPr>
            <a:videoFile r:link="rId1"/>
          </p:nvPr>
        </p:nvPicPr>
        <p:blipFill>
          <a:blip r:embed="rId7"/>
          <a:stretch>
            <a:fillRect/>
          </a:stretch>
        </p:blipFill>
        <p:spPr>
          <a:xfrm>
            <a:off x="7336093" y="2786748"/>
            <a:ext cx="4484311" cy="2686946"/>
          </a:xfrm>
          <a:prstGeom prst="rect">
            <a:avLst/>
          </a:prstGeom>
        </p:spPr>
      </p:pic>
      <p:pic>
        <p:nvPicPr>
          <p:cNvPr id="6146" name="Picture 2" descr="Akcijos “Nuo sėklos iki grūdo” dalyviai – Radviliškio rajono visuomenės  sveikatos biuras">
            <a:extLst>
              <a:ext uri="{FF2B5EF4-FFF2-40B4-BE49-F238E27FC236}">
                <a16:creationId xmlns:a16="http://schemas.microsoft.com/office/drawing/2014/main" id="{DF9AA434-071B-477A-8C32-019A4CDA47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504" y="4370937"/>
            <a:ext cx="1309687" cy="871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61612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kaidrės numerio vietos rezervavimo ženklas 3">
            <a:extLst>
              <a:ext uri="{FF2B5EF4-FFF2-40B4-BE49-F238E27FC236}">
                <a16:creationId xmlns:a16="http://schemas.microsoft.com/office/drawing/2014/main" id="{FAF28089-9446-4581-9282-6A2A5177A074}"/>
              </a:ext>
            </a:extLst>
          </p:cNvPr>
          <p:cNvSpPr>
            <a:spLocks noGrp="1"/>
          </p:cNvSpPr>
          <p:nvPr>
            <p:ph type="sldNum" sz="quarter" idx="12"/>
          </p:nvPr>
        </p:nvSpPr>
        <p:spPr/>
        <p:txBody>
          <a:bodyPr/>
          <a:lstStyle/>
          <a:p>
            <a:fld id="{AEA62930-7AB3-4E3A-9558-6F9662F94B30}" type="slidenum">
              <a:rPr lang="en-US" altLang="lt-LT" smtClean="0"/>
              <a:pPr/>
              <a:t>10</a:t>
            </a:fld>
            <a:endParaRPr lang="en-US" altLang="lt-LT" dirty="0"/>
          </a:p>
        </p:txBody>
      </p:sp>
      <p:sp>
        <p:nvSpPr>
          <p:cNvPr id="15" name="Antraštė 1">
            <a:extLst>
              <a:ext uri="{FF2B5EF4-FFF2-40B4-BE49-F238E27FC236}">
                <a16:creationId xmlns:a16="http://schemas.microsoft.com/office/drawing/2014/main" id="{08B9B259-42C9-44CD-8E09-B46135E2C9F1}"/>
              </a:ext>
            </a:extLst>
          </p:cNvPr>
          <p:cNvSpPr txBox="1">
            <a:spLocks/>
          </p:cNvSpPr>
          <p:nvPr/>
        </p:nvSpPr>
        <p:spPr>
          <a:xfrm>
            <a:off x="165129" y="165035"/>
            <a:ext cx="10724544" cy="51831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4000" b="1" dirty="0">
                <a:solidFill>
                  <a:schemeClr val="accent6">
                    <a:lumMod val="75000"/>
                  </a:schemeClr>
                </a:solidFill>
                <a:cs typeface="Times New Roman" pitchFamily="18" charset="0"/>
              </a:rPr>
              <a:t>Orientuokimės į pokyčius ir tęskime kūrybos kelią...</a:t>
            </a:r>
            <a:endParaRPr lang="lt-LT" sz="4000" dirty="0">
              <a:solidFill>
                <a:schemeClr val="accent6">
                  <a:lumMod val="75000"/>
                </a:schemeClr>
              </a:solidFill>
            </a:endParaRPr>
          </a:p>
        </p:txBody>
      </p:sp>
      <p:sp>
        <p:nvSpPr>
          <p:cNvPr id="19" name="Suapvalintas stačiakampis 19">
            <a:extLst>
              <a:ext uri="{FF2B5EF4-FFF2-40B4-BE49-F238E27FC236}">
                <a16:creationId xmlns:a16="http://schemas.microsoft.com/office/drawing/2014/main" id="{F3FDAE38-96FD-4FBA-A689-D812B7228911}"/>
              </a:ext>
            </a:extLst>
          </p:cNvPr>
          <p:cNvSpPr/>
          <p:nvPr/>
        </p:nvSpPr>
        <p:spPr>
          <a:xfrm>
            <a:off x="112701" y="963432"/>
            <a:ext cx="4434344" cy="601158"/>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b="1" dirty="0">
                <a:solidFill>
                  <a:schemeClr val="tx2"/>
                </a:solidFill>
                <a:latin typeface="Times New Roman" pitchFamily="18" charset="0"/>
                <a:cs typeface="Times New Roman" pitchFamily="18" charset="0"/>
              </a:rPr>
              <a:t>socialinės įtraukties skatinimas ir kova su skurdu</a:t>
            </a:r>
            <a:endParaRPr lang="lt-LT" dirty="0">
              <a:solidFill>
                <a:schemeClr val="accent6">
                  <a:lumMod val="75000"/>
                </a:schemeClr>
              </a:solidFill>
              <a:latin typeface="Times New Roman" pitchFamily="18" charset="0"/>
              <a:cs typeface="Times New Roman" pitchFamily="18" charset="0"/>
            </a:endParaRPr>
          </a:p>
        </p:txBody>
      </p:sp>
      <p:sp>
        <p:nvSpPr>
          <p:cNvPr id="23" name="Suapvalintas stačiakampis 20">
            <a:extLst>
              <a:ext uri="{FF2B5EF4-FFF2-40B4-BE49-F238E27FC236}">
                <a16:creationId xmlns:a16="http://schemas.microsoft.com/office/drawing/2014/main" id="{76BF4F00-A3C4-4A01-9FED-E54919341A7A}"/>
              </a:ext>
            </a:extLst>
          </p:cNvPr>
          <p:cNvSpPr/>
          <p:nvPr/>
        </p:nvSpPr>
        <p:spPr>
          <a:xfrm>
            <a:off x="7114649" y="999264"/>
            <a:ext cx="4451206" cy="529493"/>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t-LT" b="1" dirty="0">
                <a:solidFill>
                  <a:schemeClr val="tx2"/>
                </a:solidFill>
                <a:latin typeface="Times New Roman" pitchFamily="18" charset="0"/>
                <a:cs typeface="Times New Roman" pitchFamily="18" charset="0"/>
              </a:rPr>
              <a:t> </a:t>
            </a:r>
            <a:r>
              <a:rPr lang="pt-BR" b="1" dirty="0">
                <a:solidFill>
                  <a:schemeClr val="tx2"/>
                </a:solidFill>
                <a:latin typeface="Times New Roman" pitchFamily="18" charset="0"/>
                <a:cs typeface="Times New Roman" pitchFamily="18" charset="0"/>
              </a:rPr>
              <a:t>užimtumo didinimas ir darbo jėgos judumo rėmimas</a:t>
            </a:r>
            <a:endParaRPr lang="lt-LT" dirty="0">
              <a:solidFill>
                <a:schemeClr val="accent6">
                  <a:lumMod val="75000"/>
                </a:schemeClr>
              </a:solidFill>
              <a:latin typeface="Times New Roman" pitchFamily="18" charset="0"/>
              <a:cs typeface="Times New Roman" pitchFamily="18" charset="0"/>
            </a:endParaRPr>
          </a:p>
        </p:txBody>
      </p:sp>
      <p:sp>
        <p:nvSpPr>
          <p:cNvPr id="24" name="Suapvalintas stačiakampis 21">
            <a:extLst>
              <a:ext uri="{FF2B5EF4-FFF2-40B4-BE49-F238E27FC236}">
                <a16:creationId xmlns:a16="http://schemas.microsoft.com/office/drawing/2014/main" id="{57281D56-65DC-4ABF-B50E-EB44B92565B0}"/>
              </a:ext>
            </a:extLst>
          </p:cNvPr>
          <p:cNvSpPr/>
          <p:nvPr/>
        </p:nvSpPr>
        <p:spPr>
          <a:xfrm>
            <a:off x="3965161" y="3035937"/>
            <a:ext cx="4396701" cy="786882"/>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accent6">
                    <a:lumMod val="75000"/>
                  </a:schemeClr>
                </a:solidFill>
                <a:latin typeface="Times New Roman" pitchFamily="18" charset="0"/>
                <a:cs typeface="Times New Roman" pitchFamily="18" charset="0"/>
              </a:rPr>
              <a:t>aplinkosauga ir išteklių naudojimo veiksmingumo skatinimas</a:t>
            </a:r>
          </a:p>
        </p:txBody>
      </p:sp>
      <p:pic>
        <p:nvPicPr>
          <p:cNvPr id="25" name="Turinio vietos rezervavimo ženklas 16" descr="SC INCLUSION.jpg">
            <a:extLst>
              <a:ext uri="{FF2B5EF4-FFF2-40B4-BE49-F238E27FC236}">
                <a16:creationId xmlns:a16="http://schemas.microsoft.com/office/drawing/2014/main" id="{A4F78DF4-3B22-48E8-824D-2334FAA8DE43}"/>
              </a:ext>
            </a:extLst>
          </p:cNvPr>
          <p:cNvPicPr>
            <a:picLocks noChangeAspect="1"/>
          </p:cNvPicPr>
          <p:nvPr/>
        </p:nvPicPr>
        <p:blipFill>
          <a:blip r:embed="rId2" cstate="print"/>
          <a:stretch>
            <a:fillRect/>
          </a:stretch>
        </p:blipFill>
        <p:spPr bwMode="auto">
          <a:xfrm>
            <a:off x="202123" y="1707666"/>
            <a:ext cx="1472298" cy="1306196"/>
          </a:xfrm>
          <a:prstGeom prst="rect">
            <a:avLst/>
          </a:prstGeom>
          <a:noFill/>
          <a:ln w="9525">
            <a:noFill/>
            <a:miter lim="800000"/>
            <a:headEnd/>
            <a:tailEnd/>
          </a:ln>
        </p:spPr>
      </p:pic>
      <p:pic>
        <p:nvPicPr>
          <p:cNvPr id="32" name="Paveikslėlis 31">
            <a:extLst>
              <a:ext uri="{FF2B5EF4-FFF2-40B4-BE49-F238E27FC236}">
                <a16:creationId xmlns:a16="http://schemas.microsoft.com/office/drawing/2014/main" id="{9B9CA2BC-4433-474D-A3BD-B63ABDB74F81}"/>
              </a:ext>
            </a:extLst>
          </p:cNvPr>
          <p:cNvPicPr>
            <a:picLocks noChangeAspect="1"/>
          </p:cNvPicPr>
          <p:nvPr/>
        </p:nvPicPr>
        <p:blipFill>
          <a:blip r:embed="rId3"/>
          <a:stretch>
            <a:fillRect/>
          </a:stretch>
        </p:blipFill>
        <p:spPr>
          <a:xfrm>
            <a:off x="10012925" y="1629649"/>
            <a:ext cx="1977444" cy="1336523"/>
          </a:xfrm>
          <a:prstGeom prst="rect">
            <a:avLst/>
          </a:prstGeom>
        </p:spPr>
      </p:pic>
      <p:sp>
        <p:nvSpPr>
          <p:cNvPr id="49" name="Suapvalintas stačiakampis 20">
            <a:extLst>
              <a:ext uri="{FF2B5EF4-FFF2-40B4-BE49-F238E27FC236}">
                <a16:creationId xmlns:a16="http://schemas.microsoft.com/office/drawing/2014/main" id="{759ADE31-A540-4F8F-A3D6-4174CFCF46A9}"/>
              </a:ext>
            </a:extLst>
          </p:cNvPr>
          <p:cNvSpPr/>
          <p:nvPr/>
        </p:nvSpPr>
        <p:spPr>
          <a:xfrm>
            <a:off x="7114649" y="1711586"/>
            <a:ext cx="2933855" cy="355954"/>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accent6">
                    <a:lumMod val="75000"/>
                  </a:schemeClr>
                </a:solidFill>
                <a:latin typeface="Times New Roman" pitchFamily="18" charset="0"/>
                <a:cs typeface="Times New Roman" pitchFamily="18" charset="0"/>
              </a:rPr>
              <a:t>sumanūs kaimai</a:t>
            </a:r>
            <a:endParaRPr lang="lt-LT" dirty="0">
              <a:solidFill>
                <a:schemeClr val="accent6">
                  <a:lumMod val="75000"/>
                </a:schemeClr>
              </a:solidFill>
              <a:latin typeface="Times New Roman" pitchFamily="18" charset="0"/>
              <a:cs typeface="Times New Roman" pitchFamily="18" charset="0"/>
            </a:endParaRPr>
          </a:p>
        </p:txBody>
      </p:sp>
      <p:sp>
        <p:nvSpPr>
          <p:cNvPr id="50" name="Suapvalintas stačiakampis 20">
            <a:extLst>
              <a:ext uri="{FF2B5EF4-FFF2-40B4-BE49-F238E27FC236}">
                <a16:creationId xmlns:a16="http://schemas.microsoft.com/office/drawing/2014/main" id="{321C72EA-328A-4167-8CD4-C5C843863B70}"/>
              </a:ext>
            </a:extLst>
          </p:cNvPr>
          <p:cNvSpPr/>
          <p:nvPr/>
        </p:nvSpPr>
        <p:spPr>
          <a:xfrm>
            <a:off x="7093289" y="2289039"/>
            <a:ext cx="2955215" cy="351867"/>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accent6">
                    <a:lumMod val="75000"/>
                  </a:schemeClr>
                </a:solidFill>
                <a:latin typeface="Times New Roman" pitchFamily="18" charset="0"/>
                <a:cs typeface="Times New Roman" pitchFamily="18" charset="0"/>
              </a:rPr>
              <a:t>trumpos tiekimo grandinės</a:t>
            </a:r>
            <a:endParaRPr lang="lt-LT" dirty="0">
              <a:solidFill>
                <a:schemeClr val="accent6">
                  <a:lumMod val="75000"/>
                </a:schemeClr>
              </a:solidFill>
              <a:latin typeface="Times New Roman" pitchFamily="18" charset="0"/>
              <a:cs typeface="Times New Roman" pitchFamily="18" charset="0"/>
            </a:endParaRPr>
          </a:p>
        </p:txBody>
      </p:sp>
      <p:sp>
        <p:nvSpPr>
          <p:cNvPr id="51" name="Suapvalintas stačiakampis 21">
            <a:extLst>
              <a:ext uri="{FF2B5EF4-FFF2-40B4-BE49-F238E27FC236}">
                <a16:creationId xmlns:a16="http://schemas.microsoft.com/office/drawing/2014/main" id="{9A2E65A2-535F-44C3-AB75-4BDFB2C6CFC3}"/>
              </a:ext>
            </a:extLst>
          </p:cNvPr>
          <p:cNvSpPr/>
          <p:nvPr/>
        </p:nvSpPr>
        <p:spPr>
          <a:xfrm>
            <a:off x="4299934" y="3913863"/>
            <a:ext cx="3592131" cy="351867"/>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accent6">
                    <a:lumMod val="75000"/>
                  </a:schemeClr>
                </a:solidFill>
                <a:latin typeface="Times New Roman" pitchFamily="18" charset="0"/>
                <a:cs typeface="Times New Roman" pitchFamily="18" charset="0"/>
              </a:rPr>
              <a:t>žaliasis kursas</a:t>
            </a:r>
          </a:p>
        </p:txBody>
      </p:sp>
      <p:sp>
        <p:nvSpPr>
          <p:cNvPr id="52" name="Suapvalintas stačiakampis 21">
            <a:extLst>
              <a:ext uri="{FF2B5EF4-FFF2-40B4-BE49-F238E27FC236}">
                <a16:creationId xmlns:a16="http://schemas.microsoft.com/office/drawing/2014/main" id="{B29BB3BA-51E9-4CC0-92A8-3011E9EDF209}"/>
              </a:ext>
            </a:extLst>
          </p:cNvPr>
          <p:cNvSpPr/>
          <p:nvPr/>
        </p:nvSpPr>
        <p:spPr>
          <a:xfrm>
            <a:off x="112701" y="4341181"/>
            <a:ext cx="2509731" cy="31801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accent6">
                    <a:lumMod val="75000"/>
                  </a:schemeClr>
                </a:solidFill>
                <a:latin typeface="Times New Roman" pitchFamily="18" charset="0"/>
                <a:cs typeface="Times New Roman" pitchFamily="18" charset="0"/>
              </a:rPr>
              <a:t>maisto nešvaistymas</a:t>
            </a:r>
          </a:p>
        </p:txBody>
      </p:sp>
      <p:sp>
        <p:nvSpPr>
          <p:cNvPr id="53" name="Suapvalintas stačiakampis 21">
            <a:extLst>
              <a:ext uri="{FF2B5EF4-FFF2-40B4-BE49-F238E27FC236}">
                <a16:creationId xmlns:a16="http://schemas.microsoft.com/office/drawing/2014/main" id="{3C789480-1C23-4704-ADCC-7FF1E112BDF8}"/>
              </a:ext>
            </a:extLst>
          </p:cNvPr>
          <p:cNvSpPr/>
          <p:nvPr/>
        </p:nvSpPr>
        <p:spPr>
          <a:xfrm>
            <a:off x="2870108" y="4332255"/>
            <a:ext cx="3046679" cy="365124"/>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accent6">
                    <a:lumMod val="75000"/>
                  </a:schemeClr>
                </a:solidFill>
                <a:latin typeface="Times New Roman" pitchFamily="18" charset="0"/>
                <a:cs typeface="Times New Roman" pitchFamily="18" charset="0"/>
              </a:rPr>
              <a:t>trumpos teikimo grandinės</a:t>
            </a:r>
          </a:p>
        </p:txBody>
      </p:sp>
      <p:sp>
        <p:nvSpPr>
          <p:cNvPr id="54" name="Suapvalintas stačiakampis 21">
            <a:extLst>
              <a:ext uri="{FF2B5EF4-FFF2-40B4-BE49-F238E27FC236}">
                <a16:creationId xmlns:a16="http://schemas.microsoft.com/office/drawing/2014/main" id="{97209563-C3B1-4508-BADC-D3F81BA235AA}"/>
              </a:ext>
            </a:extLst>
          </p:cNvPr>
          <p:cNvSpPr/>
          <p:nvPr/>
        </p:nvSpPr>
        <p:spPr>
          <a:xfrm>
            <a:off x="6163512" y="4376954"/>
            <a:ext cx="2509731" cy="341571"/>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err="1">
                <a:solidFill>
                  <a:schemeClr val="accent6">
                    <a:lumMod val="75000"/>
                  </a:schemeClr>
                </a:solidFill>
                <a:latin typeface="Times New Roman" pitchFamily="18" charset="0"/>
                <a:cs typeface="Times New Roman" pitchFamily="18" charset="0"/>
              </a:rPr>
              <a:t>bioekonomika</a:t>
            </a:r>
            <a:endParaRPr lang="lt-LT" b="1" dirty="0">
              <a:solidFill>
                <a:schemeClr val="accent6">
                  <a:lumMod val="75000"/>
                </a:schemeClr>
              </a:solidFill>
              <a:latin typeface="Times New Roman" pitchFamily="18" charset="0"/>
              <a:cs typeface="Times New Roman" pitchFamily="18" charset="0"/>
            </a:endParaRPr>
          </a:p>
        </p:txBody>
      </p:sp>
      <p:sp>
        <p:nvSpPr>
          <p:cNvPr id="55" name="Suapvalintas stačiakampis 21">
            <a:extLst>
              <a:ext uri="{FF2B5EF4-FFF2-40B4-BE49-F238E27FC236}">
                <a16:creationId xmlns:a16="http://schemas.microsoft.com/office/drawing/2014/main" id="{5790C715-3EC7-4D6A-81AA-D6D7B45B76DF}"/>
              </a:ext>
            </a:extLst>
          </p:cNvPr>
          <p:cNvSpPr/>
          <p:nvPr/>
        </p:nvSpPr>
        <p:spPr>
          <a:xfrm>
            <a:off x="9064926" y="4332255"/>
            <a:ext cx="2840479" cy="365124"/>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accent6">
                    <a:lumMod val="75000"/>
                  </a:schemeClr>
                </a:solidFill>
                <a:latin typeface="Times New Roman" pitchFamily="18" charset="0"/>
                <a:cs typeface="Times New Roman" pitchFamily="18" charset="0"/>
              </a:rPr>
              <a:t>tvarus miškų ūkis</a:t>
            </a:r>
          </a:p>
        </p:txBody>
      </p:sp>
      <p:pic>
        <p:nvPicPr>
          <p:cNvPr id="1026" name="Picture 2" descr="Vaizdo rezultatas pagal užklausą „maisto išmetimas“">
            <a:extLst>
              <a:ext uri="{FF2B5EF4-FFF2-40B4-BE49-F238E27FC236}">
                <a16:creationId xmlns:a16="http://schemas.microsoft.com/office/drawing/2014/main" id="{614F1BF1-FC6E-4B6D-BB58-F8D9827B16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072" y="4803877"/>
            <a:ext cx="2445770" cy="1624144"/>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Tiesioji jungtis 72">
            <a:extLst>
              <a:ext uri="{FF2B5EF4-FFF2-40B4-BE49-F238E27FC236}">
                <a16:creationId xmlns:a16="http://schemas.microsoft.com/office/drawing/2014/main" id="{C8C8D882-BEC4-47A5-B2B2-8898ADA23253}"/>
              </a:ext>
            </a:extLst>
          </p:cNvPr>
          <p:cNvCxnSpPr>
            <a:cxnSpLocks/>
          </p:cNvCxnSpPr>
          <p:nvPr/>
        </p:nvCxnSpPr>
        <p:spPr>
          <a:xfrm>
            <a:off x="112701" y="4526167"/>
            <a:ext cx="2540345" cy="219530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1028" name="Picture 4" descr="Vaizdo rezultatas pagal užklausą „miškas“">
            <a:extLst>
              <a:ext uri="{FF2B5EF4-FFF2-40B4-BE49-F238E27FC236}">
                <a16:creationId xmlns:a16="http://schemas.microsoft.com/office/drawing/2014/main" id="{60BEBDF5-28D1-4822-A55F-980C556DE0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80530" y="4803878"/>
            <a:ext cx="2609273" cy="150798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aizdo rezultatas pagal užklausą „green deal“">
            <a:extLst>
              <a:ext uri="{FF2B5EF4-FFF2-40B4-BE49-F238E27FC236}">
                <a16:creationId xmlns:a16="http://schemas.microsoft.com/office/drawing/2014/main" id="{989128F0-B8DF-49FF-9927-1B9EDC3681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90311" y="4828487"/>
            <a:ext cx="2353775" cy="151856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Vaizdo rezultatas pagal užklausą „bioekonomika“">
            <a:extLst>
              <a:ext uri="{FF2B5EF4-FFF2-40B4-BE49-F238E27FC236}">
                <a16:creationId xmlns:a16="http://schemas.microsoft.com/office/drawing/2014/main" id="{00F0BAB1-F769-4CA4-817E-526F401649A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11470" y="4803877"/>
            <a:ext cx="2772470" cy="1571588"/>
          </a:xfrm>
          <a:prstGeom prst="rect">
            <a:avLst/>
          </a:prstGeom>
          <a:noFill/>
          <a:extLst>
            <a:ext uri="{909E8E84-426E-40DD-AFC4-6F175D3DCCD1}">
              <a14:hiddenFill xmlns:a14="http://schemas.microsoft.com/office/drawing/2010/main">
                <a:solidFill>
                  <a:srgbClr val="FFFFFF"/>
                </a:solidFill>
              </a14:hiddenFill>
            </a:ext>
          </a:extLst>
        </p:spPr>
      </p:pic>
      <p:sp>
        <p:nvSpPr>
          <p:cNvPr id="38" name="Suapvalintas stačiakampis 19">
            <a:extLst>
              <a:ext uri="{FF2B5EF4-FFF2-40B4-BE49-F238E27FC236}">
                <a16:creationId xmlns:a16="http://schemas.microsoft.com/office/drawing/2014/main" id="{BF12DAD1-47BD-4B9B-BD4D-9461146541AF}"/>
              </a:ext>
            </a:extLst>
          </p:cNvPr>
          <p:cNvSpPr/>
          <p:nvPr/>
        </p:nvSpPr>
        <p:spPr>
          <a:xfrm>
            <a:off x="1900052" y="1645546"/>
            <a:ext cx="2646993" cy="365124"/>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tx2"/>
                </a:solidFill>
                <a:latin typeface="Times New Roman" pitchFamily="18" charset="0"/>
                <a:cs typeface="Times New Roman" pitchFamily="18" charset="0"/>
              </a:rPr>
              <a:t>Socialinis verslas</a:t>
            </a:r>
            <a:endParaRPr lang="lt-LT" dirty="0">
              <a:solidFill>
                <a:schemeClr val="accent6">
                  <a:lumMod val="75000"/>
                </a:schemeClr>
              </a:solidFill>
              <a:latin typeface="Times New Roman" pitchFamily="18" charset="0"/>
              <a:cs typeface="Times New Roman" pitchFamily="18" charset="0"/>
            </a:endParaRPr>
          </a:p>
        </p:txBody>
      </p:sp>
      <p:sp>
        <p:nvSpPr>
          <p:cNvPr id="39" name="Suapvalintas stačiakampis 19">
            <a:extLst>
              <a:ext uri="{FF2B5EF4-FFF2-40B4-BE49-F238E27FC236}">
                <a16:creationId xmlns:a16="http://schemas.microsoft.com/office/drawing/2014/main" id="{5B26517F-5810-4647-874C-17420188F6A1}"/>
              </a:ext>
            </a:extLst>
          </p:cNvPr>
          <p:cNvSpPr/>
          <p:nvPr/>
        </p:nvSpPr>
        <p:spPr>
          <a:xfrm>
            <a:off x="1878693" y="2072344"/>
            <a:ext cx="2694004" cy="365124"/>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tx2"/>
                </a:solidFill>
                <a:latin typeface="Times New Roman" pitchFamily="18" charset="0"/>
                <a:cs typeface="Times New Roman" pitchFamily="18" charset="0"/>
              </a:rPr>
              <a:t>Bendruomeninis verslas</a:t>
            </a:r>
            <a:endParaRPr lang="lt-LT" dirty="0">
              <a:solidFill>
                <a:schemeClr val="accent6">
                  <a:lumMod val="75000"/>
                </a:schemeClr>
              </a:solidFill>
              <a:latin typeface="Times New Roman" pitchFamily="18" charset="0"/>
              <a:cs typeface="Times New Roman" pitchFamily="18" charset="0"/>
            </a:endParaRPr>
          </a:p>
        </p:txBody>
      </p:sp>
      <p:sp>
        <p:nvSpPr>
          <p:cNvPr id="40" name="Suapvalintas stačiakampis 19">
            <a:extLst>
              <a:ext uri="{FF2B5EF4-FFF2-40B4-BE49-F238E27FC236}">
                <a16:creationId xmlns:a16="http://schemas.microsoft.com/office/drawing/2014/main" id="{81C46430-2F45-4B40-BCF7-6FE7D9171120}"/>
              </a:ext>
            </a:extLst>
          </p:cNvPr>
          <p:cNvSpPr/>
          <p:nvPr/>
        </p:nvSpPr>
        <p:spPr>
          <a:xfrm>
            <a:off x="1874782" y="2542550"/>
            <a:ext cx="2697915" cy="331129"/>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tx2"/>
                </a:solidFill>
                <a:latin typeface="Times New Roman" pitchFamily="18" charset="0"/>
                <a:cs typeface="Times New Roman" pitchFamily="18" charset="0"/>
              </a:rPr>
              <a:t>NVO veiklos</a:t>
            </a:r>
            <a:endParaRPr lang="lt-LT" dirty="0">
              <a:solidFill>
                <a:schemeClr val="accent6">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3669788119"/>
      </p:ext>
    </p:extLst>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aveikslėlis 2" descr="Paveikslėlis, kuriame yra žolė, medis, laukas, asmuo&#10;&#10;Automatiškai sugeneruotas aprašymas">
            <a:extLst>
              <a:ext uri="{FF2B5EF4-FFF2-40B4-BE49-F238E27FC236}">
                <a16:creationId xmlns:a16="http://schemas.microsoft.com/office/drawing/2014/main" id="{CBCE384F-A072-44E0-9DAD-BA5134FDD7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573" y="314831"/>
            <a:ext cx="10002853" cy="6228337"/>
          </a:xfrm>
          <a:prstGeom prst="rect">
            <a:avLst/>
          </a:prstGeom>
        </p:spPr>
      </p:pic>
      <p:sp>
        <p:nvSpPr>
          <p:cNvPr id="19459" name="Slide Number Placeholder 7">
            <a:extLst>
              <a:ext uri="{FF2B5EF4-FFF2-40B4-BE49-F238E27FC236}">
                <a16:creationId xmlns:a16="http://schemas.microsoft.com/office/drawing/2014/main" id="{DE22639D-588A-401C-B373-CB1105CD8FA8}"/>
              </a:ext>
            </a:extLst>
          </p:cNvPr>
          <p:cNvSpPr txBox="1">
            <a:spLocks noGrp="1"/>
          </p:cNvSpPr>
          <p:nvPr/>
        </p:nvSpPr>
        <p:spPr bwMode="auto">
          <a:xfrm>
            <a:off x="9448800" y="6381750"/>
            <a:ext cx="1219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endParaRPr lang="lt-LT" altLang="lt-LT" sz="2400">
              <a:latin typeface="Calibri" panose="020F0502020204030204" pitchFamily="34" charset="0"/>
            </a:endParaRPr>
          </a:p>
        </p:txBody>
      </p:sp>
      <p:sp>
        <p:nvSpPr>
          <p:cNvPr id="60418" name="Rectangle 2">
            <a:extLst>
              <a:ext uri="{FF2B5EF4-FFF2-40B4-BE49-F238E27FC236}">
                <a16:creationId xmlns:a16="http://schemas.microsoft.com/office/drawing/2014/main" id="{1D972018-7CEB-4179-AFFC-72A12AF8B0F9}"/>
              </a:ext>
            </a:extLst>
          </p:cNvPr>
          <p:cNvSpPr>
            <a:spLocks noGrp="1" noChangeArrowheads="1"/>
          </p:cNvSpPr>
          <p:nvPr>
            <p:ph type="title" idx="4294967295"/>
          </p:nvPr>
        </p:nvSpPr>
        <p:spPr>
          <a:xfrm>
            <a:off x="2107502" y="403015"/>
            <a:ext cx="7620000" cy="5849739"/>
          </a:xfrm>
        </p:spPr>
        <p:txBody>
          <a:bodyPr rtlCol="0">
            <a:normAutofit fontScale="90000"/>
          </a:bodyPr>
          <a:lstStyle/>
          <a:p>
            <a:pPr>
              <a:defRPr/>
            </a:pPr>
            <a:br>
              <a:rPr lang="lt-LT" sz="4000" b="1" dirty="0">
                <a:solidFill>
                  <a:srgbClr val="006600"/>
                </a:solidFill>
                <a:effectLst>
                  <a:outerShdw blurRad="38100" dist="38100" dir="2700000" algn="tl">
                    <a:srgbClr val="C0C0C0"/>
                  </a:outerShdw>
                </a:effectLst>
                <a:latin typeface="Times New Roman" pitchFamily="18" charset="0"/>
                <a:cs typeface="Times New Roman" pitchFamily="18" charset="0"/>
              </a:rPr>
            </a:br>
            <a:br>
              <a:rPr lang="lt-LT" sz="4000" b="1" dirty="0">
                <a:solidFill>
                  <a:srgbClr val="006600"/>
                </a:solidFill>
                <a:effectLst>
                  <a:outerShdw blurRad="38100" dist="38100" dir="2700000" algn="tl">
                    <a:srgbClr val="C0C0C0"/>
                  </a:outerShdw>
                </a:effectLst>
                <a:latin typeface="Times New Roman" pitchFamily="18" charset="0"/>
                <a:cs typeface="Times New Roman" pitchFamily="18" charset="0"/>
              </a:rPr>
            </a:br>
            <a:br>
              <a:rPr lang="lt-LT" sz="3200" b="1" dirty="0">
                <a:solidFill>
                  <a:srgbClr val="006600"/>
                </a:solidFill>
                <a:effectLst>
                  <a:outerShdw blurRad="38100" dist="38100" dir="2700000" algn="tl">
                    <a:srgbClr val="C0C0C0"/>
                  </a:outerShdw>
                </a:effectLst>
                <a:latin typeface="Times New Roman" pitchFamily="18" charset="0"/>
                <a:cs typeface="Times New Roman" pitchFamily="18" charset="0"/>
              </a:rPr>
            </a:br>
            <a:br>
              <a:rPr lang="lt-LT" sz="3200" b="1" dirty="0">
                <a:solidFill>
                  <a:srgbClr val="006600"/>
                </a:solidFill>
                <a:effectLst>
                  <a:outerShdw blurRad="38100" dist="38100" dir="2700000" algn="tl">
                    <a:srgbClr val="C0C0C0"/>
                  </a:outerShdw>
                </a:effectLst>
                <a:latin typeface="Times New Roman" pitchFamily="18" charset="0"/>
                <a:cs typeface="Times New Roman" pitchFamily="18" charset="0"/>
              </a:rPr>
            </a:br>
            <a:br>
              <a:rPr lang="en-US" sz="3200" b="1" dirty="0">
                <a:solidFill>
                  <a:srgbClr val="006600"/>
                </a:solidFill>
                <a:effectLst>
                  <a:outerShdw blurRad="38100" dist="38100" dir="2700000" algn="tl">
                    <a:srgbClr val="C0C0C0"/>
                  </a:outerShdw>
                </a:effectLst>
                <a:latin typeface="Times New Roman" pitchFamily="18" charset="0"/>
                <a:cs typeface="Times New Roman" pitchFamily="18" charset="0"/>
              </a:rPr>
            </a:br>
            <a:br>
              <a:rPr lang="en-US" sz="3200" b="1" dirty="0">
                <a:solidFill>
                  <a:srgbClr val="006600"/>
                </a:solidFill>
                <a:effectLst>
                  <a:outerShdw blurRad="38100" dist="38100" dir="2700000" algn="tl">
                    <a:srgbClr val="C0C0C0"/>
                  </a:outerShdw>
                </a:effectLst>
                <a:latin typeface="Times New Roman" pitchFamily="18" charset="0"/>
                <a:cs typeface="Times New Roman" pitchFamily="18" charset="0"/>
              </a:rPr>
            </a:br>
            <a:br>
              <a:rPr lang="en-US" sz="3200" b="1" dirty="0">
                <a:solidFill>
                  <a:srgbClr val="006600"/>
                </a:solidFill>
                <a:effectLst>
                  <a:outerShdw blurRad="38100" dist="38100" dir="2700000" algn="tl">
                    <a:srgbClr val="C0C0C0"/>
                  </a:outerShdw>
                </a:effectLst>
                <a:latin typeface="Times New Roman" pitchFamily="18" charset="0"/>
                <a:cs typeface="Times New Roman" pitchFamily="18" charset="0"/>
              </a:rPr>
            </a:br>
            <a:br>
              <a:rPr lang="en-US" sz="3200" b="1" dirty="0">
                <a:solidFill>
                  <a:srgbClr val="006600"/>
                </a:solidFill>
                <a:effectLst>
                  <a:outerShdw blurRad="38100" dist="38100" dir="2700000" algn="tl">
                    <a:srgbClr val="C0C0C0"/>
                  </a:outerShdw>
                </a:effectLst>
                <a:latin typeface="Times New Roman" pitchFamily="18" charset="0"/>
                <a:cs typeface="Times New Roman" pitchFamily="18" charset="0"/>
              </a:rPr>
            </a:br>
            <a:br>
              <a:rPr lang="en-US" sz="3200" b="1" dirty="0">
                <a:solidFill>
                  <a:srgbClr val="006600"/>
                </a:solidFill>
                <a:effectLst>
                  <a:outerShdw blurRad="38100" dist="38100" dir="2700000" algn="tl">
                    <a:srgbClr val="C0C0C0"/>
                  </a:outerShdw>
                </a:effectLst>
                <a:latin typeface="Times New Roman" pitchFamily="18" charset="0"/>
                <a:cs typeface="Times New Roman" pitchFamily="18" charset="0"/>
              </a:rPr>
            </a:br>
            <a:br>
              <a:rPr lang="en-US" sz="3200" b="1" dirty="0">
                <a:solidFill>
                  <a:srgbClr val="006600"/>
                </a:solidFill>
                <a:effectLst>
                  <a:outerShdw blurRad="38100" dist="38100" dir="2700000" algn="tl">
                    <a:srgbClr val="C0C0C0"/>
                  </a:outerShdw>
                </a:effectLst>
                <a:latin typeface="Times New Roman" pitchFamily="18" charset="0"/>
                <a:cs typeface="Times New Roman" pitchFamily="18" charset="0"/>
              </a:rPr>
            </a:br>
            <a:br>
              <a:rPr lang="en-US" sz="3200" b="1" dirty="0">
                <a:solidFill>
                  <a:srgbClr val="006600"/>
                </a:solidFill>
                <a:effectLst>
                  <a:outerShdw blurRad="38100" dist="38100" dir="2700000" algn="tl">
                    <a:srgbClr val="C0C0C0"/>
                  </a:outerShdw>
                </a:effectLst>
                <a:latin typeface="Times New Roman" pitchFamily="18" charset="0"/>
                <a:cs typeface="Times New Roman" pitchFamily="18" charset="0"/>
              </a:rPr>
            </a:br>
            <a:br>
              <a:rPr lang="en-US" sz="3200" b="1" dirty="0">
                <a:solidFill>
                  <a:srgbClr val="006600"/>
                </a:solidFill>
                <a:effectLst>
                  <a:outerShdw blurRad="38100" dist="38100" dir="2700000" algn="tl">
                    <a:srgbClr val="C0C0C0"/>
                  </a:outerShdw>
                </a:effectLst>
                <a:latin typeface="Times New Roman" pitchFamily="18" charset="0"/>
                <a:cs typeface="Times New Roman" pitchFamily="18" charset="0"/>
              </a:rPr>
            </a:br>
            <a:br>
              <a:rPr lang="en-US" sz="3200" b="1" dirty="0">
                <a:solidFill>
                  <a:srgbClr val="006600"/>
                </a:solidFill>
                <a:effectLst>
                  <a:outerShdw blurRad="38100" dist="38100" dir="2700000" algn="tl">
                    <a:srgbClr val="C0C0C0"/>
                  </a:outerShdw>
                </a:effectLst>
                <a:latin typeface="Times New Roman" pitchFamily="18" charset="0"/>
                <a:cs typeface="Times New Roman" pitchFamily="18" charset="0"/>
              </a:rPr>
            </a:br>
            <a:br>
              <a:rPr lang="en-US" sz="3200" b="1" dirty="0">
                <a:solidFill>
                  <a:srgbClr val="006600"/>
                </a:solidFill>
                <a:effectLst>
                  <a:outerShdw blurRad="38100" dist="38100" dir="2700000" algn="tl">
                    <a:srgbClr val="C0C0C0"/>
                  </a:outerShdw>
                </a:effectLst>
                <a:latin typeface="Times New Roman" pitchFamily="18" charset="0"/>
                <a:cs typeface="Times New Roman" pitchFamily="18" charset="0"/>
              </a:rPr>
            </a:br>
            <a:br>
              <a:rPr lang="lt-LT" sz="4000" dirty="0">
                <a:solidFill>
                  <a:srgbClr val="006600"/>
                </a:solidFill>
                <a:effectLst>
                  <a:outerShdw blurRad="38100" dist="38100" dir="2700000" algn="tl">
                    <a:srgbClr val="C0C0C0"/>
                  </a:outerShdw>
                </a:effectLst>
                <a:latin typeface="Times New Roman" pitchFamily="18" charset="0"/>
                <a:cs typeface="Times New Roman" pitchFamily="18" charset="0"/>
              </a:rPr>
            </a:br>
            <a:r>
              <a:rPr lang="lt-LT" sz="4600" dirty="0">
                <a:solidFill>
                  <a:schemeClr val="bg1"/>
                </a:solidFill>
                <a:highlight>
                  <a:srgbClr val="FFFF00"/>
                </a:highlight>
                <a:latin typeface="Times New Roman" panose="02020603050405020304" pitchFamily="18" charset="0"/>
                <a:cs typeface="Times New Roman" panose="02020603050405020304" pitchFamily="18" charset="0"/>
              </a:rPr>
              <a:t>Ačiū, kad </a:t>
            </a:r>
            <a:r>
              <a:rPr lang="lt-LT" sz="4600" dirty="0">
                <a:solidFill>
                  <a:schemeClr val="bg1"/>
                </a:solidFill>
                <a:highlight>
                  <a:srgbClr val="008000"/>
                </a:highlight>
                <a:latin typeface="Times New Roman" panose="02020603050405020304" pitchFamily="18" charset="0"/>
                <a:cs typeface="Times New Roman" panose="02020603050405020304" pitchFamily="18" charset="0"/>
              </a:rPr>
              <a:t>kuriate </a:t>
            </a:r>
            <a:r>
              <a:rPr lang="lt-LT" sz="4600" dirty="0">
                <a:solidFill>
                  <a:schemeClr val="bg1"/>
                </a:solidFill>
                <a:highlight>
                  <a:srgbClr val="FF0000"/>
                </a:highlight>
                <a:latin typeface="Times New Roman" panose="02020603050405020304" pitchFamily="18" charset="0"/>
                <a:cs typeface="Times New Roman" panose="02020603050405020304" pitchFamily="18" charset="0"/>
              </a:rPr>
              <a:t>Lietuvai</a:t>
            </a:r>
            <a:r>
              <a:rPr lang="en-US" sz="4600" dirty="0">
                <a:solidFill>
                  <a:schemeClr val="bg1"/>
                </a:solidFill>
                <a:highlight>
                  <a:srgbClr val="FF0000"/>
                </a:highlight>
                <a:latin typeface="Times New Roman" panose="02020603050405020304" pitchFamily="18" charset="0"/>
                <a:cs typeface="Times New Roman" panose="02020603050405020304" pitchFamily="18" charset="0"/>
              </a:rPr>
              <a:t>!</a:t>
            </a:r>
            <a:br>
              <a:rPr lang="en-US" sz="4600" dirty="0">
                <a:solidFill>
                  <a:schemeClr val="bg1"/>
                </a:solidFill>
                <a:latin typeface="Times New Roman" panose="02020603050405020304" pitchFamily="18" charset="0"/>
                <a:cs typeface="Times New Roman" panose="02020603050405020304" pitchFamily="18" charset="0"/>
              </a:rPr>
            </a:br>
            <a:br>
              <a:rPr lang="lt-LT" sz="4600" dirty="0">
                <a:solidFill>
                  <a:schemeClr val="accent6">
                    <a:lumMod val="75000"/>
                  </a:schemeClr>
                </a:solidFill>
                <a:latin typeface="Times New Roman" panose="02020603050405020304" pitchFamily="18" charset="0"/>
                <a:cs typeface="Times New Roman" panose="02020603050405020304" pitchFamily="18" charset="0"/>
              </a:rPr>
            </a:br>
            <a:endParaRPr lang="en-US" sz="4600" i="1" dirty="0">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19464" name="Picture 2" descr="C:\Users\ilonas\Desktop\naujai\pirkimai\logotopas\logo\JPG\Lietuvos LEADER logo RGB 450x600px.jpg">
            <a:extLst>
              <a:ext uri="{FF2B5EF4-FFF2-40B4-BE49-F238E27FC236}">
                <a16:creationId xmlns:a16="http://schemas.microsoft.com/office/drawing/2014/main" id="{D6F3013A-9C7B-4A50-A259-FCBEA29B8B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7373" y="513005"/>
            <a:ext cx="1322603" cy="176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kaidrės numerio vietos rezervavimo ženklas 1">
            <a:extLst>
              <a:ext uri="{FF2B5EF4-FFF2-40B4-BE49-F238E27FC236}">
                <a16:creationId xmlns:a16="http://schemas.microsoft.com/office/drawing/2014/main" id="{A6E5AB61-BB15-45C8-90CC-8A7728BA36A1}"/>
              </a:ext>
            </a:extLst>
          </p:cNvPr>
          <p:cNvSpPr>
            <a:spLocks noGrp="1"/>
          </p:cNvSpPr>
          <p:nvPr>
            <p:ph type="sldNum" sz="quarter" idx="12"/>
          </p:nvPr>
        </p:nvSpPr>
        <p:spPr/>
        <p:txBody>
          <a:bodyPr/>
          <a:lstStyle/>
          <a:p>
            <a:fld id="{FB25902A-3995-4E95-A93D-E468F5E03082}" type="slidenum">
              <a:rPr lang="lt-LT" smtClean="0"/>
              <a:t>11</a:t>
            </a:fld>
            <a:endParaRPr lang="lt-LT"/>
          </a:p>
        </p:txBody>
      </p:sp>
      <p:pic>
        <p:nvPicPr>
          <p:cNvPr id="5" name="Paveikslėlis 4" descr="Paveikslėlis, kuriame yra žinutė&#10;&#10;Automatiškai sugeneruotas aprašymas">
            <a:extLst>
              <a:ext uri="{FF2B5EF4-FFF2-40B4-BE49-F238E27FC236}">
                <a16:creationId xmlns:a16="http://schemas.microsoft.com/office/drawing/2014/main" id="{DEAC39BE-F566-49F3-BD05-F644B0E91A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8371" y="5581381"/>
            <a:ext cx="2420529" cy="596661"/>
          </a:xfrm>
          <a:prstGeom prst="rect">
            <a:avLst/>
          </a:prstGeom>
        </p:spPr>
      </p:pic>
    </p:spTree>
    <p:extLst>
      <p:ext uri="{BB962C8B-B14F-4D97-AF65-F5344CB8AC3E}">
        <p14:creationId xmlns:p14="http://schemas.microsoft.com/office/powerpoint/2010/main" val="4126258391"/>
      </p:ext>
    </p:extLst>
  </p:cSld>
  <p:clrMapOvr>
    <a:masterClrMapping/>
  </p:clrMapOvr>
  <p:transition>
    <p:wipe dir="r"/>
  </p:transition>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989</TotalTime>
  <Words>876</Words>
  <Application>Microsoft Office PowerPoint</Application>
  <PresentationFormat>Plačiaekranė</PresentationFormat>
  <Paragraphs>148</Paragraphs>
  <Slides>11</Slides>
  <Notes>1</Notes>
  <HiddenSlides>0</HiddenSlides>
  <MMClips>1</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11</vt:i4>
      </vt:variant>
    </vt:vector>
  </HeadingPairs>
  <TitlesOfParts>
    <vt:vector size="17" baseType="lpstr">
      <vt:lpstr>Arial</vt:lpstr>
      <vt:lpstr>Calibri</vt:lpstr>
      <vt:lpstr>Calibri Light</vt:lpstr>
      <vt:lpstr>Courier New</vt:lpstr>
      <vt:lpstr>Times New Roman</vt:lpstr>
      <vt:lpstr>„Office“ tema</vt:lpstr>
      <vt:lpstr>„PowerPoint“ pateiktis</vt:lpstr>
      <vt:lpstr>Kūrėme vietos plėtros strategijas</vt:lpstr>
      <vt:lpstr>Kūrėme partnerystę</vt:lpstr>
      <vt:lpstr>Kūrėme situacijas</vt:lpstr>
      <vt:lpstr>Kūrėme saliamoniškus sprendimus</vt:lpstr>
      <vt:lpstr>Kūrėme investicijų kryptis</vt:lpstr>
      <vt:lpstr>Kūrėme geresnį gyvenimą kaime</vt:lpstr>
      <vt:lpstr>Kūrėme ateitį</vt:lpstr>
      <vt:lpstr>„PowerPoint“ pateiktis</vt:lpstr>
      <vt:lpstr>„PowerPoint“ pateiktis</vt:lpstr>
      <vt:lpstr>               Ačiū, kad kuriate Lietuvai!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Ilona Javičienė</dc:creator>
  <cp:lastModifiedBy>HP</cp:lastModifiedBy>
  <cp:revision>25</cp:revision>
  <dcterms:created xsi:type="dcterms:W3CDTF">2021-02-09T09:06:16Z</dcterms:created>
  <dcterms:modified xsi:type="dcterms:W3CDTF">2021-09-03T08:41:42Z</dcterms:modified>
</cp:coreProperties>
</file>